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456" y="60"/>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D51337A-31FA-4717-B2BF-9243F96D2B9B}">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gm:t>
    </dgm:pt>
    <dgm:pt modelId="{A9294D65-F371-46C8-A624-E557E9DF1A30}" type="parTrans" cxnId="{9E6BB655-7FE4-4F8D-B1D2-F885E60B8754}">
      <dgm:prSet/>
      <dgm:spPr/>
      <dgm:t>
        <a:bodyPr/>
        <a:lstStyle/>
        <a:p>
          <a:endParaRPr lang="en-US"/>
        </a:p>
      </dgm:t>
    </dgm:pt>
    <dgm:pt modelId="{6799645E-F42F-43D8-B2EA-A1377D84D0B3}" type="sibTrans" cxnId="{9E6BB655-7FE4-4F8D-B1D2-F885E60B8754}">
      <dgm:prSet/>
      <dgm:spPr/>
      <dgm:t>
        <a:bodyPr/>
        <a:lstStyle/>
        <a:p>
          <a:endParaRPr lang="en-US"/>
        </a:p>
      </dgm:t>
    </dgm:pt>
    <dgm:pt modelId="{E40970FA-9468-4353-8343-FE5E2BEBB8B0}">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Exhaustion of IPv4 address space</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85FA6A33-9FA9-4134-A6A3-A5D4748A1779}" type="parTrans" cxnId="{A316347C-9D1A-43C6-BE2B-DC184440E1C9}">
      <dgm:prSet/>
      <dgm:spPr/>
      <dgm:t>
        <a:bodyPr/>
        <a:lstStyle/>
        <a:p>
          <a:endParaRPr lang="en-US"/>
        </a:p>
      </dgm:t>
    </dgm:pt>
    <dgm:pt modelId="{04FF68DF-CF36-4D12-9ECE-A3519B0AC88A}" type="sibTrans" cxnId="{A316347C-9D1A-43C6-BE2B-DC184440E1C9}">
      <dgm:prSet/>
      <dgm:spPr/>
      <dgm:t>
        <a:bodyPr/>
        <a:lstStyle/>
        <a:p>
          <a:endParaRPr lang="en-US"/>
        </a:p>
      </dgm:t>
    </dgm:pt>
    <dgm:pt modelId="{A7F7584C-6CC5-40A2-9566-2842A5DEA97A}">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gm:t>
    </dgm:pt>
    <dgm:pt modelId="{581272CD-5908-4C17-8E9B-8BF6DCE43C3E}" type="parTrans" cxnId="{F68422C1-CD34-4DED-AA4B-85EFFF4FE933}">
      <dgm:prSet/>
      <dgm:spPr/>
      <dgm:t>
        <a:bodyPr/>
        <a:lstStyle/>
        <a:p>
          <a:endParaRPr lang="en-US"/>
        </a:p>
      </dgm:t>
    </dgm:pt>
    <dgm:pt modelId="{C41ED6A4-512C-48AB-901D-671B73446005}" type="sibTrans" cxnId="{F68422C1-CD34-4DED-AA4B-85EFFF4FE933}">
      <dgm:prSet/>
      <dgm:spPr/>
      <dgm:t>
        <a:bodyPr/>
        <a:lstStyle/>
        <a:p>
          <a:endParaRPr lang="en-US"/>
        </a:p>
      </dgm:t>
    </dgm:pt>
    <dgm:pt modelId="{9D8DAFB6-C744-4BD6-B757-393BF647EBB6}">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Internet Service Providers</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17C1C47E-8D1A-404A-B227-B017391CB5F6}" type="parTrans" cxnId="{56052809-46E4-4445-B520-94004C28BB9D}">
      <dgm:prSet/>
      <dgm:spPr/>
      <dgm:t>
        <a:bodyPr/>
        <a:lstStyle/>
        <a:p>
          <a:endParaRPr lang="en-US"/>
        </a:p>
      </dgm:t>
    </dgm:pt>
    <dgm:pt modelId="{C9B44773-68B1-427B-B9CA-0AEA186B621E}" type="sibTrans" cxnId="{56052809-46E4-4445-B520-94004C28BB9D}">
      <dgm:prSet/>
      <dgm:spPr/>
      <dgm:t>
        <a:bodyPr/>
        <a:lstStyle/>
        <a:p>
          <a:endParaRPr lang="en-US"/>
        </a:p>
      </dgm:t>
    </dgm:pt>
    <dgm:pt modelId="{51A6936C-668E-4912-B1B4-BA2D45D3F624}">
      <dgm:prSet phldrT="[Text]"/>
      <dgm:spPr/>
      <dgm:t>
        <a:bodyPr/>
        <a:lstStyle/>
        <a:p>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gm:t>
    </dgm:pt>
    <dgm:pt modelId="{8F7D40F1-9723-47F5-BFD2-340696378D49}" type="parTrans" cxnId="{000FE2BB-9FE6-4965-ADF5-E3E85B644286}">
      <dgm:prSet/>
      <dgm:spPr/>
      <dgm:t>
        <a:bodyPr/>
        <a:lstStyle/>
        <a:p>
          <a:endParaRPr lang="en-US"/>
        </a:p>
      </dgm:t>
    </dgm:pt>
    <dgm:pt modelId="{E68031D9-E3F9-439E-86FC-2A0A3A3988D0}" type="sibTrans" cxnId="{000FE2BB-9FE6-4965-ADF5-E3E85B644286}">
      <dgm:prSet/>
      <dgm:spPr/>
      <dgm:t>
        <a:bodyPr/>
        <a:lstStyle/>
        <a:p>
          <a:endParaRPr lang="en-US"/>
        </a:p>
      </dgm:t>
    </dgm:pt>
    <dgm:pt modelId="{2A9B6C90-9B70-4ED8-9084-8651413BB905}">
      <dgm:prSet phldrT="[Text]" custT="1"/>
      <dgm:spPr/>
      <dgm:t>
        <a:bodyPr/>
        <a:lstStyle/>
        <a:p>
          <a:r>
            <a:rPr lang="en-US" sz="2400" dirty="0" smtClean="0">
              <a:latin typeface="Tahoma" panose="020B0604030504040204" pitchFamily="34" charset="0"/>
              <a:ea typeface="Tahoma" panose="020B0604030504040204" pitchFamily="34" charset="0"/>
              <a:cs typeface="Tahoma" panose="020B0604030504040204" pitchFamily="34" charset="0"/>
            </a:rPr>
            <a:t>To be able to connect more devices to the internet</a:t>
          </a:r>
          <a:endParaRPr lang="en-US" sz="2400" dirty="0">
            <a:latin typeface="Tahoma" panose="020B0604030504040204" pitchFamily="34" charset="0"/>
            <a:ea typeface="Tahoma" panose="020B0604030504040204" pitchFamily="34" charset="0"/>
            <a:cs typeface="Tahoma" panose="020B0604030504040204" pitchFamily="34" charset="0"/>
          </a:endParaRPr>
        </a:p>
      </dgm:t>
    </dgm:pt>
    <dgm:pt modelId="{47C005B7-F5AA-4111-A87D-782B117A0259}" type="parTrans" cxnId="{1D59D94A-4BF7-417E-B49B-225C005839A9}">
      <dgm:prSet/>
      <dgm:spPr/>
      <dgm:t>
        <a:bodyPr/>
        <a:lstStyle/>
        <a:p>
          <a:endParaRPr lang="en-US"/>
        </a:p>
      </dgm:t>
    </dgm:pt>
    <dgm:pt modelId="{54109FB3-0563-4B2C-BFF0-181E047427F8}" type="sibTrans" cxnId="{1D59D94A-4BF7-417E-B49B-225C005839A9}">
      <dgm:prSet/>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t>
        <a:bodyPr/>
        <a:lstStyle/>
        <a:p>
          <a:endParaRPr lang="en-US"/>
        </a:p>
      </dgm:t>
    </dgm:pt>
    <dgm:pt modelId="{BBAB8945-0B00-4547-92CF-AE59FDD0EF39}" type="pres">
      <dgm:prSet presAssocID="{0D51337A-31FA-4717-B2BF-9243F96D2B9B}" presName="linNode" presStyleCnt="0"/>
      <dgm:spPr/>
    </dgm:pt>
    <dgm:pt modelId="{3230722F-B757-4673-BD2F-9D4BAB5CEE8D}" type="pres">
      <dgm:prSet presAssocID="{0D51337A-31FA-4717-B2BF-9243F96D2B9B}" presName="parentText" presStyleLbl="node1" presStyleIdx="0" presStyleCnt="3">
        <dgm:presLayoutVars>
          <dgm:chMax val="1"/>
          <dgm:bulletEnabled val="1"/>
        </dgm:presLayoutVars>
      </dgm:prSet>
      <dgm:spPr/>
      <dgm:t>
        <a:bodyPr/>
        <a:lstStyle/>
        <a:p>
          <a:endParaRPr lang="en-US"/>
        </a:p>
      </dgm:t>
    </dgm:pt>
    <dgm:pt modelId="{6FB9694A-6C63-4B23-90F6-4F208C00D399}" type="pres">
      <dgm:prSet presAssocID="{0D51337A-31FA-4717-B2BF-9243F96D2B9B}" presName="descendantText" presStyleLbl="alignAccFollowNode1" presStyleIdx="0" presStyleCnt="3">
        <dgm:presLayoutVars>
          <dgm:bulletEnabled val="1"/>
        </dgm:presLayoutVars>
      </dgm:prSet>
      <dgm:spPr/>
      <dgm:t>
        <a:bodyPr/>
        <a:lstStyle/>
        <a:p>
          <a:endParaRPr lang="en-US"/>
        </a:p>
      </dgm:t>
    </dgm:pt>
    <dgm:pt modelId="{3E4AEBB9-D07D-412D-A9F3-5F50CE85FF20}" type="pres">
      <dgm:prSet presAssocID="{6799645E-F42F-43D8-B2EA-A1377D84D0B3}" presName="sp" presStyleCnt="0"/>
      <dgm:spPr/>
    </dgm:pt>
    <dgm:pt modelId="{C60E4332-AB2E-4201-AF29-E3D9D2CE99DD}" type="pres">
      <dgm:prSet presAssocID="{A7F7584C-6CC5-40A2-9566-2842A5DEA97A}" presName="linNode" presStyleCnt="0"/>
      <dgm:spPr/>
    </dgm:pt>
    <dgm:pt modelId="{8A3FE5E4-2689-4041-B2C5-C63BC276A3EF}" type="pres">
      <dgm:prSet presAssocID="{A7F7584C-6CC5-40A2-9566-2842A5DEA97A}" presName="parentText" presStyleLbl="node1" presStyleIdx="1" presStyleCnt="3">
        <dgm:presLayoutVars>
          <dgm:chMax val="1"/>
          <dgm:bulletEnabled val="1"/>
        </dgm:presLayoutVars>
      </dgm:prSet>
      <dgm:spPr/>
      <dgm:t>
        <a:bodyPr/>
        <a:lstStyle/>
        <a:p>
          <a:endParaRPr lang="en-US"/>
        </a:p>
      </dgm:t>
    </dgm:pt>
    <dgm:pt modelId="{329ECF1A-78BE-41CB-B252-8011825B67CD}" type="pres">
      <dgm:prSet presAssocID="{A7F7584C-6CC5-40A2-9566-2842A5DEA97A}" presName="descendantText" presStyleLbl="alignAccFollowNode1" presStyleIdx="1" presStyleCnt="3">
        <dgm:presLayoutVars>
          <dgm:bulletEnabled val="1"/>
        </dgm:presLayoutVars>
      </dgm:prSet>
      <dgm:spPr/>
      <dgm:t>
        <a:bodyPr/>
        <a:lstStyle/>
        <a:p>
          <a:endParaRPr lang="en-US"/>
        </a:p>
      </dgm:t>
    </dgm:pt>
    <dgm:pt modelId="{CF97419B-1653-4404-8A25-A4EB2811914A}" type="pres">
      <dgm:prSet presAssocID="{C41ED6A4-512C-48AB-901D-671B73446005}" presName="sp" presStyleCnt="0"/>
      <dgm:spPr/>
    </dgm:pt>
    <dgm:pt modelId="{74B4E996-D144-43FA-9C7B-5183D295C315}" type="pres">
      <dgm:prSet presAssocID="{51A6936C-668E-4912-B1B4-BA2D45D3F624}" presName="linNode" presStyleCnt="0"/>
      <dgm:spPr/>
    </dgm:pt>
    <dgm:pt modelId="{1C763A21-352A-41D1-A2E2-E305DABA275D}" type="pres">
      <dgm:prSet presAssocID="{51A6936C-668E-4912-B1B4-BA2D45D3F624}" presName="parentText" presStyleLbl="node1" presStyleIdx="2" presStyleCnt="3">
        <dgm:presLayoutVars>
          <dgm:chMax val="1"/>
          <dgm:bulletEnabled val="1"/>
        </dgm:presLayoutVars>
      </dgm:prSet>
      <dgm:spPr/>
      <dgm:t>
        <a:bodyPr/>
        <a:lstStyle/>
        <a:p>
          <a:endParaRPr lang="en-US"/>
        </a:p>
      </dgm:t>
    </dgm:pt>
    <dgm:pt modelId="{A66EBD3D-E7C5-421C-B8B5-728648057DDC}" type="pres">
      <dgm:prSet presAssocID="{51A6936C-668E-4912-B1B4-BA2D45D3F624}" presName="descendantText" presStyleLbl="alignAccFollowNode1" presStyleIdx="2" presStyleCnt="3" custLinFactNeighborX="0" custLinFactNeighborY="1862">
        <dgm:presLayoutVars>
          <dgm:bulletEnabled val="1"/>
        </dgm:presLayoutVars>
      </dgm:prSet>
      <dgm:spPr/>
      <dgm:t>
        <a:bodyPr/>
        <a:lstStyle/>
        <a:p>
          <a:endParaRPr lang="en-US"/>
        </a:p>
      </dgm:t>
    </dgm:pt>
  </dgm:ptLst>
  <dgm:cxnLst>
    <dgm:cxn modelId="{6DF17F4D-4120-4DE8-8738-503F2519CD40}" type="presOf" srcId="{9D8DAFB6-C744-4BD6-B757-393BF647EBB6}" destId="{329ECF1A-78BE-41CB-B252-8011825B67CD}" srcOrd="0" destOrd="0" presId="urn:microsoft.com/office/officeart/2005/8/layout/vList5"/>
    <dgm:cxn modelId="{9E6BB655-7FE4-4F8D-B1D2-F885E60B8754}" srcId="{81269538-BFC5-48BB-BEA1-D7AF1F385FD5}" destId="{0D51337A-31FA-4717-B2BF-9243F96D2B9B}" srcOrd="0" destOrd="0" parTransId="{A9294D65-F371-46C8-A624-E557E9DF1A30}" sibTransId="{6799645E-F42F-43D8-B2EA-A1377D84D0B3}"/>
    <dgm:cxn modelId="{D51B6075-27E4-4292-9F89-0CC50DF21ED9}" type="presOf" srcId="{51A6936C-668E-4912-B1B4-BA2D45D3F624}" destId="{1C763A21-352A-41D1-A2E2-E305DABA275D}" srcOrd="0" destOrd="0" presId="urn:microsoft.com/office/officeart/2005/8/layout/vList5"/>
    <dgm:cxn modelId="{A316347C-9D1A-43C6-BE2B-DC184440E1C9}" srcId="{0D51337A-31FA-4717-B2BF-9243F96D2B9B}" destId="{E40970FA-9468-4353-8343-FE5E2BEBB8B0}" srcOrd="0" destOrd="0" parTransId="{85FA6A33-9FA9-4134-A6A3-A5D4748A1779}" sibTransId="{04FF68DF-CF36-4D12-9ECE-A3519B0AC88A}"/>
    <dgm:cxn modelId="{000FE2BB-9FE6-4965-ADF5-E3E85B644286}" srcId="{81269538-BFC5-48BB-BEA1-D7AF1F385FD5}" destId="{51A6936C-668E-4912-B1B4-BA2D45D3F624}" srcOrd="2" destOrd="0" parTransId="{8F7D40F1-9723-47F5-BFD2-340696378D49}" sibTransId="{E68031D9-E3F9-439E-86FC-2A0A3A3988D0}"/>
    <dgm:cxn modelId="{A38C1039-CB78-4EBF-844F-7A838983E228}" type="presOf" srcId="{A7F7584C-6CC5-40A2-9566-2842A5DEA97A}" destId="{8A3FE5E4-2689-4041-B2C5-C63BC276A3EF}" srcOrd="0" destOrd="0" presId="urn:microsoft.com/office/officeart/2005/8/layout/vList5"/>
    <dgm:cxn modelId="{F68422C1-CD34-4DED-AA4B-85EFFF4FE933}" srcId="{81269538-BFC5-48BB-BEA1-D7AF1F385FD5}" destId="{A7F7584C-6CC5-40A2-9566-2842A5DEA97A}" srcOrd="1" destOrd="0" parTransId="{581272CD-5908-4C17-8E9B-8BF6DCE43C3E}" sibTransId="{C41ED6A4-512C-48AB-901D-671B73446005}"/>
    <dgm:cxn modelId="{993E0796-DCBD-4EB2-9BAB-4437E125DA45}" type="presOf" srcId="{E40970FA-9468-4353-8343-FE5E2BEBB8B0}" destId="{6FB9694A-6C63-4B23-90F6-4F208C00D399}" srcOrd="0" destOrd="0" presId="urn:microsoft.com/office/officeart/2005/8/layout/vList5"/>
    <dgm:cxn modelId="{53988784-A0E1-4D82-B36B-740DE83EB0C9}" type="presOf" srcId="{81269538-BFC5-48BB-BEA1-D7AF1F385FD5}" destId="{99FD7F24-5BB9-46E8-BB7C-4B477B73B815}" srcOrd="0" destOrd="0" presId="urn:microsoft.com/office/officeart/2005/8/layout/vList5"/>
    <dgm:cxn modelId="{1D59D94A-4BF7-417E-B49B-225C005839A9}" srcId="{51A6936C-668E-4912-B1B4-BA2D45D3F624}" destId="{2A9B6C90-9B70-4ED8-9084-8651413BB905}" srcOrd="0" destOrd="0" parTransId="{47C005B7-F5AA-4111-A87D-782B117A0259}" sibTransId="{54109FB3-0563-4B2C-BFF0-181E047427F8}"/>
    <dgm:cxn modelId="{02B1C3C3-F2D2-4C80-8962-E0C9B39A6EF4}" type="presOf" srcId="{0D51337A-31FA-4717-B2BF-9243F96D2B9B}" destId="{3230722F-B757-4673-BD2F-9D4BAB5CEE8D}" srcOrd="0" destOrd="0" presId="urn:microsoft.com/office/officeart/2005/8/layout/vList5"/>
    <dgm:cxn modelId="{56052809-46E4-4445-B520-94004C28BB9D}" srcId="{A7F7584C-6CC5-40A2-9566-2842A5DEA97A}" destId="{9D8DAFB6-C744-4BD6-B757-393BF647EBB6}" srcOrd="0" destOrd="0" parTransId="{17C1C47E-8D1A-404A-B227-B017391CB5F6}" sibTransId="{C9B44773-68B1-427B-B9CA-0AEA186B621E}"/>
    <dgm:cxn modelId="{C65EFE7A-5430-4917-89D2-D70BAF0289E3}" type="presOf" srcId="{2A9B6C90-9B70-4ED8-9084-8651413BB905}" destId="{A66EBD3D-E7C5-421C-B8B5-728648057DDC}" srcOrd="0" destOrd="0" presId="urn:microsoft.com/office/officeart/2005/8/layout/vList5"/>
    <dgm:cxn modelId="{45435F90-22A5-4C03-B101-FD4577E8A794}" type="presParOf" srcId="{99FD7F24-5BB9-46E8-BB7C-4B477B73B815}" destId="{BBAB8945-0B00-4547-92CF-AE59FDD0EF39}" srcOrd="0" destOrd="0" presId="urn:microsoft.com/office/officeart/2005/8/layout/vList5"/>
    <dgm:cxn modelId="{B399DCC2-FF40-4D75-A2A7-A495D4AF2387}" type="presParOf" srcId="{BBAB8945-0B00-4547-92CF-AE59FDD0EF39}" destId="{3230722F-B757-4673-BD2F-9D4BAB5CEE8D}" srcOrd="0" destOrd="0" presId="urn:microsoft.com/office/officeart/2005/8/layout/vList5"/>
    <dgm:cxn modelId="{4A0749A4-83B7-4DF9-BA0E-5506B76F10A1}" type="presParOf" srcId="{BBAB8945-0B00-4547-92CF-AE59FDD0EF39}" destId="{6FB9694A-6C63-4B23-90F6-4F208C00D399}" srcOrd="1" destOrd="0" presId="urn:microsoft.com/office/officeart/2005/8/layout/vList5"/>
    <dgm:cxn modelId="{26C2F444-58E5-4B3C-A169-EBC64ABE0EE9}" type="presParOf" srcId="{99FD7F24-5BB9-46E8-BB7C-4B477B73B815}" destId="{3E4AEBB9-D07D-412D-A9F3-5F50CE85FF20}" srcOrd="1" destOrd="0" presId="urn:microsoft.com/office/officeart/2005/8/layout/vList5"/>
    <dgm:cxn modelId="{FB2D3183-70C6-44DD-875A-CC09A2C89FEB}" type="presParOf" srcId="{99FD7F24-5BB9-46E8-BB7C-4B477B73B815}" destId="{C60E4332-AB2E-4201-AF29-E3D9D2CE99DD}" srcOrd="2" destOrd="0" presId="urn:microsoft.com/office/officeart/2005/8/layout/vList5"/>
    <dgm:cxn modelId="{B9D84324-BE5B-4514-8201-6B25BE814C19}" type="presParOf" srcId="{C60E4332-AB2E-4201-AF29-E3D9D2CE99DD}" destId="{8A3FE5E4-2689-4041-B2C5-C63BC276A3EF}" srcOrd="0" destOrd="0" presId="urn:microsoft.com/office/officeart/2005/8/layout/vList5"/>
    <dgm:cxn modelId="{62F196CC-DD4E-41F1-95F6-0E80E18CA40A}" type="presParOf" srcId="{C60E4332-AB2E-4201-AF29-E3D9D2CE99DD}" destId="{329ECF1A-78BE-41CB-B252-8011825B67CD}" srcOrd="1" destOrd="0" presId="urn:microsoft.com/office/officeart/2005/8/layout/vList5"/>
    <dgm:cxn modelId="{902C8576-A8E1-4C1E-B647-4F0EFC878EDE}" type="presParOf" srcId="{99FD7F24-5BB9-46E8-BB7C-4B477B73B815}" destId="{CF97419B-1653-4404-8A25-A4EB2811914A}" srcOrd="3" destOrd="0" presId="urn:microsoft.com/office/officeart/2005/8/layout/vList5"/>
    <dgm:cxn modelId="{C0AE58B2-3BCF-4A17-9962-82AF5DB00A66}" type="presParOf" srcId="{99FD7F24-5BB9-46E8-BB7C-4B477B73B815}" destId="{74B4E996-D144-43FA-9C7B-5183D295C315}" srcOrd="4" destOrd="0" presId="urn:microsoft.com/office/officeart/2005/8/layout/vList5"/>
    <dgm:cxn modelId="{CC23B1CA-2592-479D-988C-BB870D7E9EC9}" type="presParOf" srcId="{74B4E996-D144-43FA-9C7B-5183D295C315}" destId="{1C763A21-352A-41D1-A2E2-E305DABA275D}" srcOrd="0" destOrd="0" presId="urn:microsoft.com/office/officeart/2005/8/layout/vList5"/>
    <dgm:cxn modelId="{477107E6-023C-4B3F-96EF-D2D5DA516C5C}" type="presParOf" srcId="{74B4E996-D144-43FA-9C7B-5183D295C315}" destId="{A66EBD3D-E7C5-421C-B8B5-728648057DD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57B86A-DEC1-407C-A1BB-5BF9ACCBCA6A}">
      <dgm:prSet phldrT="[Text]"/>
      <dgm:spPr/>
      <dgm:t>
        <a:bodyPr/>
        <a:lstStyle/>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Single Public IP</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8CA7BF9B-8199-4683-AD57-CB0086659013}" type="parTrans" cxnId="{B12F0503-977A-4B5D-8CB7-420B041FF863}">
      <dgm:prSet/>
      <dgm:spPr/>
      <dgm:t>
        <a:bodyPr/>
        <a:lstStyle/>
        <a:p>
          <a:endParaRPr lang="en-US"/>
        </a:p>
      </dgm:t>
    </dgm:pt>
    <dgm:pt modelId="{F087F24E-A7D7-4DCE-B2A7-9B941289621A}" type="sibTrans" cxnId="{B12F0503-977A-4B5D-8CB7-420B041FF863}">
      <dgm:prSet/>
      <dgm:spPr/>
      <dgm:t>
        <a:bodyPr/>
        <a:lstStyle/>
        <a:p>
          <a:endParaRPr lang="en-US"/>
        </a:p>
      </dgm:t>
    </dgm:pt>
    <dgm:pt modelId="{4C8BFA56-3F75-4CAD-90A3-2F214D699322}">
      <dgm:prSet phldrT="[Text]"/>
      <dgm:spPr/>
      <dgm:t>
        <a:bodyPr/>
        <a:lstStyle/>
        <a:p>
          <a:pPr>
            <a:buFont typeface="Wingdings" panose="05000000000000000000" pitchFamily="2" charset="2"/>
            <a:buNone/>
          </a:pPr>
          <a:r>
            <a:rPr lang="en-US" dirty="0" smtClean="0">
              <a:latin typeface="Tahoma" panose="020B0604030504040204" pitchFamily="34" charset="0"/>
              <a:ea typeface="Tahoma" panose="020B0604030504040204" pitchFamily="34" charset="0"/>
              <a:cs typeface="Tahoma" panose="020B0604030504040204" pitchFamily="34" charset="0"/>
            </a:rPr>
            <a:t>A whole network of many networks with many devices ready to talk to internet can be addressed with 1 public IP.</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9A6E3B20-A734-4412-84CF-0134D93D4B28}" type="parTrans" cxnId="{4CD5FCDD-1F8A-43A3-BD77-CBE3B3864C41}">
      <dgm:prSet/>
      <dgm:spPr/>
      <dgm:t>
        <a:bodyPr/>
        <a:lstStyle/>
        <a:p>
          <a:endParaRPr lang="en-US"/>
        </a:p>
      </dgm:t>
    </dgm:pt>
    <dgm:pt modelId="{7B50916F-B8BA-427F-B9F0-A301E54D7FB3}" type="sibTrans" cxnId="{4CD5FCDD-1F8A-43A3-BD77-CBE3B3864C41}">
      <dgm:prSet/>
      <dgm:spPr/>
      <dgm:t>
        <a:bodyPr/>
        <a:lstStyle/>
        <a:p>
          <a:endParaRPr lang="en-US"/>
        </a:p>
      </dgm:t>
    </dgm:pt>
    <dgm:pt modelId="{ABA77F75-8642-4931-8D7E-BE6C6DB9940D}">
      <dgm:prSet phldrT="[Text]"/>
      <dgm:spPr/>
      <dgm:t>
        <a:bodyPr/>
        <a:lstStyle/>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Restricted Access</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CF9AE1B-B22B-4F91-BFD8-DDBBF762F128}" type="parTrans" cxnId="{D959B3EA-A66A-4B40-901C-93ECD4985A93}">
      <dgm:prSet/>
      <dgm:spPr/>
      <dgm:t>
        <a:bodyPr/>
        <a:lstStyle/>
        <a:p>
          <a:endParaRPr lang="en-US"/>
        </a:p>
      </dgm:t>
    </dgm:pt>
    <dgm:pt modelId="{1A095211-ADB0-42CA-9F24-F1BC942872F3}" type="sibTrans" cxnId="{D959B3EA-A66A-4B40-901C-93ECD4985A93}">
      <dgm:prSet/>
      <dgm:spPr/>
      <dgm:t>
        <a:bodyPr/>
        <a:lstStyle/>
        <a:p>
          <a:endParaRPr lang="en-US"/>
        </a:p>
      </dgm:t>
    </dgm:pt>
    <dgm:pt modelId="{611C3B18-07F8-4A66-9682-97E24AEF6014}">
      <dgm:prSet phldrT="[Text]"/>
      <dgm:spPr/>
      <dgm:t>
        <a:bodyPr/>
        <a:lstStyle/>
        <a:p>
          <a:pPr>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It selective access of the outside world to the inside NAT network as it only open ports on request of the device.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5940BF2D-F08A-4150-9A86-173D9242DE8C}" type="parTrans" cxnId="{D5D61B4C-1312-427C-BDCC-013237D8A488}">
      <dgm:prSet/>
      <dgm:spPr/>
      <dgm:t>
        <a:bodyPr/>
        <a:lstStyle/>
        <a:p>
          <a:endParaRPr lang="en-US"/>
        </a:p>
      </dgm:t>
    </dgm:pt>
    <dgm:pt modelId="{477660C6-2B6D-4FB8-B9A3-D555E2082C2A}" type="sibTrans" cxnId="{D5D61B4C-1312-427C-BDCC-013237D8A488}">
      <dgm:prSet/>
      <dgm:spPr/>
      <dgm:t>
        <a:bodyPr/>
        <a:lstStyle/>
        <a:p>
          <a:endParaRPr lang="en-US"/>
        </a:p>
      </dgm:t>
    </dgm:pt>
    <dgm:pt modelId="{DA5DFAD8-E443-4F53-9341-A0903BBBD378}">
      <dgm:prSet phldrT="[Text]"/>
      <dgm:spPr/>
      <dgm:t>
        <a:bodyPr/>
        <a:lstStyle/>
        <a:p>
          <a:r>
            <a:rPr lang="en-US" b="1" dirty="0" smtClean="0">
              <a:solidFill>
                <a:schemeClr val="tx1"/>
              </a:solidFill>
              <a:latin typeface="Tahoma" panose="020B0604030504040204" pitchFamily="34" charset="0"/>
              <a:ea typeface="Tahoma" panose="020B0604030504040204" pitchFamily="34" charset="0"/>
              <a:cs typeface="Tahoma" panose="020B0604030504040204" pitchFamily="34" charset="0"/>
            </a:rPr>
            <a:t>Encapsulation</a:t>
          </a: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6012B3B-01B0-4E7C-A363-0177B95D3DD8}" type="parTrans" cxnId="{0073D4C3-F488-4F79-B637-186FAECF6BAD}">
      <dgm:prSet/>
      <dgm:spPr/>
      <dgm:t>
        <a:bodyPr/>
        <a:lstStyle/>
        <a:p>
          <a:endParaRPr lang="en-US"/>
        </a:p>
      </dgm:t>
    </dgm:pt>
    <dgm:pt modelId="{76D9F54E-47B3-4FE0-B465-AD673964072E}" type="sibTrans" cxnId="{0073D4C3-F488-4F79-B637-186FAECF6BAD}">
      <dgm:prSet/>
      <dgm:spPr/>
      <dgm:t>
        <a:bodyPr/>
        <a:lstStyle/>
        <a:p>
          <a:endParaRPr lang="en-US"/>
        </a:p>
      </dgm:t>
    </dgm:pt>
    <dgm:pt modelId="{6EE89B4E-BAED-4A90-B29D-70AF11256801}">
      <dgm:prSet phldrT="[Text]"/>
      <dgm:spPr/>
      <dgm:t>
        <a:bodyPr/>
        <a:lstStyle/>
        <a:p>
          <a:pPr>
            <a:buFont typeface="Wingdings" panose="05000000000000000000" pitchFamily="2" charset="2"/>
            <a:buChar char=""/>
          </a:pPr>
          <a:r>
            <a:rPr lang="en-US" dirty="0" smtClean="0">
              <a:latin typeface="Tahoma" panose="020B0604030504040204" pitchFamily="34" charset="0"/>
              <a:ea typeface="Tahoma" panose="020B0604030504040204" pitchFamily="34" charset="0"/>
              <a:cs typeface="Tahoma" panose="020B0604030504040204" pitchFamily="34" charset="0"/>
            </a:rPr>
            <a:t>Whole network inside NAT in such a way that outside world only sees the public IP and will never know of the details of inside device making the request.</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9BF20C7-31E5-452B-8EA2-17224A13C7FB}" type="parTrans" cxnId="{CA949A5F-9945-4C59-A233-D70AFFF70BDA}">
      <dgm:prSet/>
      <dgm:spPr/>
      <dgm:t>
        <a:bodyPr/>
        <a:lstStyle/>
        <a:p>
          <a:endParaRPr lang="en-US"/>
        </a:p>
      </dgm:t>
    </dgm:pt>
    <dgm:pt modelId="{E71503C3-CFB7-4144-AD9F-7A42A87A3A6B}" type="sibTrans" cxnId="{CA949A5F-9945-4C59-A233-D70AFFF70BDA}">
      <dgm:prSet/>
      <dgm:spPr/>
      <dgm:t>
        <a:bodyPr/>
        <a:lstStyle/>
        <a:p>
          <a:endParaRPr lang="en-US"/>
        </a:p>
      </dgm:t>
    </dgm:pt>
    <dgm:pt modelId="{DE3F77CF-6A8C-4783-A2CE-00E88C4199CB}" type="pres">
      <dgm:prSet presAssocID="{CF9FC193-7A05-4631-B681-B56EAB543D38}" presName="Name0" presStyleCnt="0">
        <dgm:presLayoutVars>
          <dgm:dir/>
          <dgm:animLvl val="lvl"/>
          <dgm:resizeHandles val="exact"/>
        </dgm:presLayoutVars>
      </dgm:prSet>
      <dgm:spPr/>
      <dgm:t>
        <a:bodyPr/>
        <a:lstStyle/>
        <a:p>
          <a:endParaRPr lang="en-US"/>
        </a:p>
      </dgm:t>
    </dgm:pt>
    <dgm:pt modelId="{4E69B62D-7E76-4E06-9330-583771E53BDE}" type="pres">
      <dgm:prSet presAssocID="{6857B86A-DEC1-407C-A1BB-5BF9ACCBCA6A}" presName="composite" presStyleCnt="0"/>
      <dgm:spPr/>
    </dgm:pt>
    <dgm:pt modelId="{F0C1B2C7-0B23-4FE8-AB0F-5877B88532DB}" type="pres">
      <dgm:prSet presAssocID="{6857B86A-DEC1-407C-A1BB-5BF9ACCBCA6A}" presName="parTx" presStyleLbl="alignNode1" presStyleIdx="0" presStyleCnt="3">
        <dgm:presLayoutVars>
          <dgm:chMax val="0"/>
          <dgm:chPref val="0"/>
          <dgm:bulletEnabled val="1"/>
        </dgm:presLayoutVars>
      </dgm:prSet>
      <dgm:spPr/>
      <dgm:t>
        <a:bodyPr/>
        <a:lstStyle/>
        <a:p>
          <a:endParaRPr lang="en-US"/>
        </a:p>
      </dgm:t>
    </dgm:pt>
    <dgm:pt modelId="{17CA1487-CDD9-4364-92F6-A11DBDAFE16C}" type="pres">
      <dgm:prSet presAssocID="{6857B86A-DEC1-407C-A1BB-5BF9ACCBCA6A}" presName="desTx" presStyleLbl="alignAccFollowNode1" presStyleIdx="0" presStyleCnt="3">
        <dgm:presLayoutVars>
          <dgm:bulletEnabled val="1"/>
        </dgm:presLayoutVars>
      </dgm:prSet>
      <dgm:spPr/>
      <dgm:t>
        <a:bodyPr/>
        <a:lstStyle/>
        <a:p>
          <a:endParaRPr lang="en-US"/>
        </a:p>
      </dgm:t>
    </dgm:pt>
    <dgm:pt modelId="{3FA24A66-31D3-4A69-B628-8BE88627B97D}" type="pres">
      <dgm:prSet presAssocID="{F087F24E-A7D7-4DCE-B2A7-9B941289621A}" presName="space" presStyleCnt="0"/>
      <dgm:spPr/>
    </dgm:pt>
    <dgm:pt modelId="{3B158D6E-E3AA-49BB-988A-758B59ED8F3B}" type="pres">
      <dgm:prSet presAssocID="{ABA77F75-8642-4931-8D7E-BE6C6DB9940D}" presName="composite" presStyleCnt="0"/>
      <dgm:spPr/>
    </dgm:pt>
    <dgm:pt modelId="{055A5EAB-EAE0-4501-8649-31F112FF9AD5}" type="pres">
      <dgm:prSet presAssocID="{ABA77F75-8642-4931-8D7E-BE6C6DB9940D}" presName="parTx" presStyleLbl="alignNode1" presStyleIdx="1" presStyleCnt="3">
        <dgm:presLayoutVars>
          <dgm:chMax val="0"/>
          <dgm:chPref val="0"/>
          <dgm:bulletEnabled val="1"/>
        </dgm:presLayoutVars>
      </dgm:prSet>
      <dgm:spPr/>
      <dgm:t>
        <a:bodyPr/>
        <a:lstStyle/>
        <a:p>
          <a:endParaRPr lang="en-US"/>
        </a:p>
      </dgm:t>
    </dgm:pt>
    <dgm:pt modelId="{E4FD5043-5612-43C5-B6AE-CCD431549399}" type="pres">
      <dgm:prSet presAssocID="{ABA77F75-8642-4931-8D7E-BE6C6DB9940D}" presName="desTx" presStyleLbl="alignAccFollowNode1" presStyleIdx="1" presStyleCnt="3">
        <dgm:presLayoutVars>
          <dgm:bulletEnabled val="1"/>
        </dgm:presLayoutVars>
      </dgm:prSet>
      <dgm:spPr/>
      <dgm:t>
        <a:bodyPr/>
        <a:lstStyle/>
        <a:p>
          <a:endParaRPr lang="en-US"/>
        </a:p>
      </dgm:t>
    </dgm:pt>
    <dgm:pt modelId="{3E20F600-AFBC-427F-8295-F096F694BC17}" type="pres">
      <dgm:prSet presAssocID="{1A095211-ADB0-42CA-9F24-F1BC942872F3}" presName="space" presStyleCnt="0"/>
      <dgm:spPr/>
    </dgm:pt>
    <dgm:pt modelId="{173DA3A6-F783-42D4-9ED8-FD330979BCEA}" type="pres">
      <dgm:prSet presAssocID="{DA5DFAD8-E443-4F53-9341-A0903BBBD378}" presName="composite" presStyleCnt="0"/>
      <dgm:spPr/>
    </dgm:pt>
    <dgm:pt modelId="{23D06E36-F688-4B37-8BB8-73015E665B0E}" type="pres">
      <dgm:prSet presAssocID="{DA5DFAD8-E443-4F53-9341-A0903BBBD378}" presName="parTx" presStyleLbl="alignNode1" presStyleIdx="2" presStyleCnt="3">
        <dgm:presLayoutVars>
          <dgm:chMax val="0"/>
          <dgm:chPref val="0"/>
          <dgm:bulletEnabled val="1"/>
        </dgm:presLayoutVars>
      </dgm:prSet>
      <dgm:spPr/>
      <dgm:t>
        <a:bodyPr/>
        <a:lstStyle/>
        <a:p>
          <a:endParaRPr lang="en-US"/>
        </a:p>
      </dgm:t>
    </dgm:pt>
    <dgm:pt modelId="{EA81ED6A-A7EA-4137-A3DC-D16E79F1B938}" type="pres">
      <dgm:prSet presAssocID="{DA5DFAD8-E443-4F53-9341-A0903BBBD378}" presName="desTx" presStyleLbl="alignAccFollowNode1" presStyleIdx="2" presStyleCnt="3">
        <dgm:presLayoutVars>
          <dgm:bulletEnabled val="1"/>
        </dgm:presLayoutVars>
      </dgm:prSet>
      <dgm:spPr/>
      <dgm:t>
        <a:bodyPr/>
        <a:lstStyle/>
        <a:p>
          <a:endParaRPr lang="en-US"/>
        </a:p>
      </dgm:t>
    </dgm:pt>
  </dgm:ptLst>
  <dgm:cxnLst>
    <dgm:cxn modelId="{D959B3EA-A66A-4B40-901C-93ECD4985A93}" srcId="{CF9FC193-7A05-4631-B681-B56EAB543D38}" destId="{ABA77F75-8642-4931-8D7E-BE6C6DB9940D}" srcOrd="1" destOrd="0" parTransId="{FCF9AE1B-B22B-4F91-BFD8-DDBBF762F128}" sibTransId="{1A095211-ADB0-42CA-9F24-F1BC942872F3}"/>
    <dgm:cxn modelId="{4CD5FCDD-1F8A-43A3-BD77-CBE3B3864C41}" srcId="{6857B86A-DEC1-407C-A1BB-5BF9ACCBCA6A}" destId="{4C8BFA56-3F75-4CAD-90A3-2F214D699322}" srcOrd="0" destOrd="0" parTransId="{9A6E3B20-A734-4412-84CF-0134D93D4B28}" sibTransId="{7B50916F-B8BA-427F-B9F0-A301E54D7FB3}"/>
    <dgm:cxn modelId="{765D4AFC-C3A4-4F8B-A000-988DC6C44800}" type="presOf" srcId="{6EE89B4E-BAED-4A90-B29D-70AF11256801}" destId="{EA81ED6A-A7EA-4137-A3DC-D16E79F1B938}" srcOrd="0" destOrd="0" presId="urn:microsoft.com/office/officeart/2005/8/layout/hList1"/>
    <dgm:cxn modelId="{4BF1EEA1-6E89-4F91-BAE8-11038685C515}" type="presOf" srcId="{4C8BFA56-3F75-4CAD-90A3-2F214D699322}" destId="{17CA1487-CDD9-4364-92F6-A11DBDAFE16C}" srcOrd="0" destOrd="0" presId="urn:microsoft.com/office/officeart/2005/8/layout/hList1"/>
    <dgm:cxn modelId="{CA949A5F-9945-4C59-A233-D70AFFF70BDA}" srcId="{DA5DFAD8-E443-4F53-9341-A0903BBBD378}" destId="{6EE89B4E-BAED-4A90-B29D-70AF11256801}" srcOrd="0" destOrd="0" parTransId="{39BF20C7-31E5-452B-8EA2-17224A13C7FB}" sibTransId="{E71503C3-CFB7-4144-AD9F-7A42A87A3A6B}"/>
    <dgm:cxn modelId="{B12F0503-977A-4B5D-8CB7-420B041FF863}" srcId="{CF9FC193-7A05-4631-B681-B56EAB543D38}" destId="{6857B86A-DEC1-407C-A1BB-5BF9ACCBCA6A}" srcOrd="0" destOrd="0" parTransId="{8CA7BF9B-8199-4683-AD57-CB0086659013}" sibTransId="{F087F24E-A7D7-4DCE-B2A7-9B941289621A}"/>
    <dgm:cxn modelId="{4E21C5D3-FA97-4E62-8CC9-01B68E76021E}" type="presOf" srcId="{ABA77F75-8642-4931-8D7E-BE6C6DB9940D}" destId="{055A5EAB-EAE0-4501-8649-31F112FF9AD5}" srcOrd="0" destOrd="0" presId="urn:microsoft.com/office/officeart/2005/8/layout/hList1"/>
    <dgm:cxn modelId="{2A048A8A-D3E9-4D78-97F5-CDA37AB1D412}" type="presOf" srcId="{DA5DFAD8-E443-4F53-9341-A0903BBBD378}" destId="{23D06E36-F688-4B37-8BB8-73015E665B0E}" srcOrd="0" destOrd="0" presId="urn:microsoft.com/office/officeart/2005/8/layout/hList1"/>
    <dgm:cxn modelId="{0073D4C3-F488-4F79-B637-186FAECF6BAD}" srcId="{CF9FC193-7A05-4631-B681-B56EAB543D38}" destId="{DA5DFAD8-E443-4F53-9341-A0903BBBD378}" srcOrd="2" destOrd="0" parTransId="{F6012B3B-01B0-4E7C-A363-0177B95D3DD8}" sibTransId="{76D9F54E-47B3-4FE0-B465-AD673964072E}"/>
    <dgm:cxn modelId="{5F12E8B9-000C-441B-B9E7-99ED7A20363B}" type="presOf" srcId="{6857B86A-DEC1-407C-A1BB-5BF9ACCBCA6A}" destId="{F0C1B2C7-0B23-4FE8-AB0F-5877B88532DB}" srcOrd="0" destOrd="0" presId="urn:microsoft.com/office/officeart/2005/8/layout/hList1"/>
    <dgm:cxn modelId="{D5D61B4C-1312-427C-BDCC-013237D8A488}" srcId="{ABA77F75-8642-4931-8D7E-BE6C6DB9940D}" destId="{611C3B18-07F8-4A66-9682-97E24AEF6014}" srcOrd="0" destOrd="0" parTransId="{5940BF2D-F08A-4150-9A86-173D9242DE8C}" sibTransId="{477660C6-2B6D-4FB8-B9A3-D555E2082C2A}"/>
    <dgm:cxn modelId="{58D887E9-04DA-4285-827F-DA6F12BD080E}" type="presOf" srcId="{611C3B18-07F8-4A66-9682-97E24AEF6014}" destId="{E4FD5043-5612-43C5-B6AE-CCD431549399}" srcOrd="0" destOrd="0" presId="urn:microsoft.com/office/officeart/2005/8/layout/hList1"/>
    <dgm:cxn modelId="{AAECF784-8F1D-4908-B93D-837F49AB8751}" type="presOf" srcId="{CF9FC193-7A05-4631-B681-B56EAB543D38}" destId="{DE3F77CF-6A8C-4783-A2CE-00E88C4199CB}" srcOrd="0" destOrd="0" presId="urn:microsoft.com/office/officeart/2005/8/layout/hList1"/>
    <dgm:cxn modelId="{1F4D79B9-0A03-4486-BB92-D4BA991ED70D}" type="presParOf" srcId="{DE3F77CF-6A8C-4783-A2CE-00E88C4199CB}" destId="{4E69B62D-7E76-4E06-9330-583771E53BDE}" srcOrd="0" destOrd="0" presId="urn:microsoft.com/office/officeart/2005/8/layout/hList1"/>
    <dgm:cxn modelId="{EFFE150E-7CB3-4A38-AC57-820444F8E7BA}" type="presParOf" srcId="{4E69B62D-7E76-4E06-9330-583771E53BDE}" destId="{F0C1B2C7-0B23-4FE8-AB0F-5877B88532DB}" srcOrd="0" destOrd="0" presId="urn:microsoft.com/office/officeart/2005/8/layout/hList1"/>
    <dgm:cxn modelId="{332F5817-5A55-4FC1-BA35-DBB23A0AD13C}" type="presParOf" srcId="{4E69B62D-7E76-4E06-9330-583771E53BDE}" destId="{17CA1487-CDD9-4364-92F6-A11DBDAFE16C}" srcOrd="1" destOrd="0" presId="urn:microsoft.com/office/officeart/2005/8/layout/hList1"/>
    <dgm:cxn modelId="{697E9D8E-F51C-4123-B62B-291815C4E7C1}" type="presParOf" srcId="{DE3F77CF-6A8C-4783-A2CE-00E88C4199CB}" destId="{3FA24A66-31D3-4A69-B628-8BE88627B97D}" srcOrd="1" destOrd="0" presId="urn:microsoft.com/office/officeart/2005/8/layout/hList1"/>
    <dgm:cxn modelId="{A09CCE6C-77C7-4B5A-B9DA-7E705F8B286E}" type="presParOf" srcId="{DE3F77CF-6A8C-4783-A2CE-00E88C4199CB}" destId="{3B158D6E-E3AA-49BB-988A-758B59ED8F3B}" srcOrd="2" destOrd="0" presId="urn:microsoft.com/office/officeart/2005/8/layout/hList1"/>
    <dgm:cxn modelId="{817F5423-5421-4F7E-968E-B3D3A624058B}" type="presParOf" srcId="{3B158D6E-E3AA-49BB-988A-758B59ED8F3B}" destId="{055A5EAB-EAE0-4501-8649-31F112FF9AD5}" srcOrd="0" destOrd="0" presId="urn:microsoft.com/office/officeart/2005/8/layout/hList1"/>
    <dgm:cxn modelId="{63113D3E-83F3-4A52-BAD6-246138FEC15C}" type="presParOf" srcId="{3B158D6E-E3AA-49BB-988A-758B59ED8F3B}" destId="{E4FD5043-5612-43C5-B6AE-CCD431549399}" srcOrd="1" destOrd="0" presId="urn:microsoft.com/office/officeart/2005/8/layout/hList1"/>
    <dgm:cxn modelId="{6DF49720-E4F0-4625-B768-1FADCBFE92E0}" type="presParOf" srcId="{DE3F77CF-6A8C-4783-A2CE-00E88C4199CB}" destId="{3E20F600-AFBC-427F-8295-F096F694BC17}" srcOrd="3" destOrd="0" presId="urn:microsoft.com/office/officeart/2005/8/layout/hList1"/>
    <dgm:cxn modelId="{C0F7FF12-72ED-4C65-8A42-67FCEE3903CF}" type="presParOf" srcId="{DE3F77CF-6A8C-4783-A2CE-00E88C4199CB}" destId="{173DA3A6-F783-42D4-9ED8-FD330979BCEA}" srcOrd="4" destOrd="0" presId="urn:microsoft.com/office/officeart/2005/8/layout/hList1"/>
    <dgm:cxn modelId="{67AEDA95-4E81-49EB-9136-C42824BC288A}" type="presParOf" srcId="{173DA3A6-F783-42D4-9ED8-FD330979BCEA}" destId="{23D06E36-F688-4B37-8BB8-73015E665B0E}" srcOrd="0" destOrd="0" presId="urn:microsoft.com/office/officeart/2005/8/layout/hList1"/>
    <dgm:cxn modelId="{190091E1-69E5-482F-89E9-B5A6338D6BCD}" type="presParOf" srcId="{173DA3A6-F783-42D4-9ED8-FD330979BCEA}" destId="{EA81ED6A-A7EA-4137-A3DC-D16E79F1B938}"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9694A-6C63-4B23-90F6-4F208C00D399}">
      <dsp:nvSpPr>
        <dsp:cNvPr id="0" name=""/>
        <dsp:cNvSpPr/>
      </dsp:nvSpPr>
      <dsp:spPr>
        <a:xfrm rot="5400000">
          <a:off x="6279531" y="-2597504"/>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Exhaustion of IPv4 address space</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60441"/>
        <a:ext cx="6295266" cy="823949"/>
      </dsp:txXfrm>
    </dsp:sp>
    <dsp:sp modelId="{3230722F-B757-4673-BD2F-9D4BAB5CEE8D}">
      <dsp:nvSpPr>
        <dsp:cNvPr id="0" name=""/>
        <dsp:cNvSpPr/>
      </dsp:nvSpPr>
      <dsp:spPr>
        <a:xfrm>
          <a:off x="0" y="1729"/>
          <a:ext cx="356616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a:solidFill>
                <a:schemeClr val="tx1"/>
              </a:solidFill>
              <a:latin typeface="Tahoma" panose="020B0604030504040204" pitchFamily="34" charset="0"/>
              <a:ea typeface="Tahoma" panose="020B0604030504040204" pitchFamily="34" charset="0"/>
              <a:cs typeface="Tahoma" panose="020B0604030504040204" pitchFamily="34" charset="0"/>
            </a:rPr>
            <a:t>What is the problem?</a:t>
          </a:r>
        </a:p>
      </dsp:txBody>
      <dsp:txXfrm>
        <a:off x="55717" y="57446"/>
        <a:ext cx="3454726" cy="1029938"/>
      </dsp:txXfrm>
    </dsp:sp>
    <dsp:sp modelId="{329ECF1A-78BE-41CB-B252-8011825B67CD}">
      <dsp:nvSpPr>
        <dsp:cNvPr id="0" name=""/>
        <dsp:cNvSpPr/>
      </dsp:nvSpPr>
      <dsp:spPr>
        <a:xfrm rot="5400000">
          <a:off x="6279531" y="-1399064"/>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Internet Service Providers</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1358881"/>
        <a:ext cx="6295266" cy="823949"/>
      </dsp:txXfrm>
    </dsp:sp>
    <dsp:sp modelId="{8A3FE5E4-2689-4041-B2C5-C63BC276A3EF}">
      <dsp:nvSpPr>
        <dsp:cNvPr id="0" name=""/>
        <dsp:cNvSpPr/>
      </dsp:nvSpPr>
      <dsp:spPr>
        <a:xfrm>
          <a:off x="0" y="1200169"/>
          <a:ext cx="356616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a:solidFill>
                <a:schemeClr val="tx1"/>
              </a:solidFill>
              <a:latin typeface="Tahoma" panose="020B0604030504040204" pitchFamily="34" charset="0"/>
              <a:ea typeface="Tahoma" panose="020B0604030504040204" pitchFamily="34" charset="0"/>
              <a:cs typeface="Tahoma" panose="020B0604030504040204" pitchFamily="34" charset="0"/>
            </a:rPr>
            <a:t>Who has this problem?</a:t>
          </a:r>
        </a:p>
      </dsp:txBody>
      <dsp:txXfrm>
        <a:off x="55717" y="1255886"/>
        <a:ext cx="3454726" cy="1029938"/>
      </dsp:txXfrm>
    </dsp:sp>
    <dsp:sp modelId="{A66EBD3D-E7C5-421C-B8B5-728648057DDC}">
      <dsp:nvSpPr>
        <dsp:cNvPr id="0" name=""/>
        <dsp:cNvSpPr/>
      </dsp:nvSpPr>
      <dsp:spPr>
        <a:xfrm rot="5400000">
          <a:off x="6279531" y="-183621"/>
          <a:ext cx="913097" cy="6339840"/>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latin typeface="Tahoma" panose="020B0604030504040204" pitchFamily="34" charset="0"/>
              <a:ea typeface="Tahoma" panose="020B0604030504040204" pitchFamily="34" charset="0"/>
              <a:cs typeface="Tahoma" panose="020B0604030504040204" pitchFamily="34" charset="0"/>
            </a:rPr>
            <a:t>To be able to connect more devices to the internet</a:t>
          </a:r>
          <a:endParaRPr lang="en-US" sz="24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3566160" y="2574324"/>
        <a:ext cx="6295266" cy="823949"/>
      </dsp:txXfrm>
    </dsp:sp>
    <dsp:sp modelId="{1C763A21-352A-41D1-A2E2-E305DABA275D}">
      <dsp:nvSpPr>
        <dsp:cNvPr id="0" name=""/>
        <dsp:cNvSpPr/>
      </dsp:nvSpPr>
      <dsp:spPr>
        <a:xfrm>
          <a:off x="0" y="2398610"/>
          <a:ext cx="3566160" cy="114137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en-US" sz="2900" kern="1200" dirty="0">
              <a:solidFill>
                <a:schemeClr val="tx1"/>
              </a:solidFill>
              <a:latin typeface="Tahoma" panose="020B0604030504040204" pitchFamily="34" charset="0"/>
              <a:ea typeface="Tahoma" panose="020B0604030504040204" pitchFamily="34" charset="0"/>
              <a:cs typeface="Tahoma" panose="020B0604030504040204" pitchFamily="34" charset="0"/>
            </a:rPr>
            <a:t>Why should this problem be solved?</a:t>
          </a:r>
        </a:p>
      </dsp:txBody>
      <dsp:txXfrm>
        <a:off x="55717" y="2454327"/>
        <a:ext cx="3454726" cy="1029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C1B2C7-0B23-4FE8-AB0F-5877B88532DB}">
      <dsp:nvSpPr>
        <dsp:cNvPr id="0" name=""/>
        <dsp:cNvSpPr/>
      </dsp:nvSpPr>
      <dsp:spPr>
        <a:xfrm>
          <a:off x="3535" y="42871"/>
          <a:ext cx="3447370" cy="748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Single Public IP</a:t>
          </a:r>
          <a:endParaRPr lang="en-US" sz="26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535" y="42871"/>
        <a:ext cx="3447370" cy="748800"/>
      </dsp:txXfrm>
    </dsp:sp>
    <dsp:sp modelId="{17CA1487-CDD9-4364-92F6-A11DBDAFE16C}">
      <dsp:nvSpPr>
        <dsp:cNvPr id="0" name=""/>
        <dsp:cNvSpPr/>
      </dsp:nvSpPr>
      <dsp:spPr>
        <a:xfrm>
          <a:off x="3535" y="791671"/>
          <a:ext cx="3447370" cy="365771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Font typeface="Wingdings" panose="05000000000000000000" pitchFamily="2" charset="2"/>
            <a:buChar char="••"/>
          </a:pPr>
          <a:r>
            <a:rPr lang="en-US" sz="2600" kern="1200" dirty="0" smtClean="0">
              <a:latin typeface="Tahoma" panose="020B0604030504040204" pitchFamily="34" charset="0"/>
              <a:ea typeface="Tahoma" panose="020B0604030504040204" pitchFamily="34" charset="0"/>
              <a:cs typeface="Tahoma" panose="020B0604030504040204" pitchFamily="34" charset="0"/>
            </a:rPr>
            <a:t>A whole network of many networks with many devices ready to talk to internet can be addressed with 1 public IP.</a:t>
          </a:r>
          <a:endParaRPr lang="en-US" sz="2600" kern="1200" dirty="0">
            <a:latin typeface="Tahoma" panose="020B0604030504040204" pitchFamily="34" charset="0"/>
            <a:ea typeface="Tahoma" panose="020B0604030504040204" pitchFamily="34" charset="0"/>
            <a:cs typeface="Tahoma" panose="020B0604030504040204" pitchFamily="34" charset="0"/>
          </a:endParaRPr>
        </a:p>
      </dsp:txBody>
      <dsp:txXfrm>
        <a:off x="3535" y="791671"/>
        <a:ext cx="3447370" cy="3657712"/>
      </dsp:txXfrm>
    </dsp:sp>
    <dsp:sp modelId="{055A5EAB-EAE0-4501-8649-31F112FF9AD5}">
      <dsp:nvSpPr>
        <dsp:cNvPr id="0" name=""/>
        <dsp:cNvSpPr/>
      </dsp:nvSpPr>
      <dsp:spPr>
        <a:xfrm>
          <a:off x="3933537" y="42871"/>
          <a:ext cx="3447370" cy="748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Restricted Access</a:t>
          </a:r>
          <a:endParaRPr lang="en-US" sz="26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3933537" y="42871"/>
        <a:ext cx="3447370" cy="748800"/>
      </dsp:txXfrm>
    </dsp:sp>
    <dsp:sp modelId="{E4FD5043-5612-43C5-B6AE-CCD431549399}">
      <dsp:nvSpPr>
        <dsp:cNvPr id="0" name=""/>
        <dsp:cNvSpPr/>
      </dsp:nvSpPr>
      <dsp:spPr>
        <a:xfrm>
          <a:off x="3933537" y="791671"/>
          <a:ext cx="3447370" cy="365771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Font typeface="Wingdings" panose="05000000000000000000" pitchFamily="2" charset="2"/>
            <a:buChar char="••"/>
          </a:pPr>
          <a:r>
            <a:rPr lang="en-US" sz="2600" kern="1200" dirty="0" smtClean="0">
              <a:latin typeface="Tahoma" panose="020B0604030504040204" pitchFamily="34" charset="0"/>
              <a:ea typeface="Tahoma" panose="020B0604030504040204" pitchFamily="34" charset="0"/>
              <a:cs typeface="Tahoma" panose="020B0604030504040204" pitchFamily="34" charset="0"/>
            </a:rPr>
            <a:t>It selective access of the outside world to the inside NAT network as it only open ports on request of the device.</a:t>
          </a:r>
          <a:endParaRPr lang="en-US" sz="2600" kern="1200" dirty="0">
            <a:latin typeface="Tahoma" panose="020B0604030504040204" pitchFamily="34" charset="0"/>
            <a:ea typeface="Tahoma" panose="020B0604030504040204" pitchFamily="34" charset="0"/>
            <a:cs typeface="Tahoma" panose="020B0604030504040204" pitchFamily="34" charset="0"/>
          </a:endParaRPr>
        </a:p>
      </dsp:txBody>
      <dsp:txXfrm>
        <a:off x="3933537" y="791671"/>
        <a:ext cx="3447370" cy="3657712"/>
      </dsp:txXfrm>
    </dsp:sp>
    <dsp:sp modelId="{23D06E36-F688-4B37-8BB8-73015E665B0E}">
      <dsp:nvSpPr>
        <dsp:cNvPr id="0" name=""/>
        <dsp:cNvSpPr/>
      </dsp:nvSpPr>
      <dsp:spPr>
        <a:xfrm>
          <a:off x="7863539" y="42871"/>
          <a:ext cx="3447370" cy="7488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lvl="0" algn="ctr" defTabSz="1155700">
            <a:lnSpc>
              <a:spcPct val="90000"/>
            </a:lnSpc>
            <a:spcBef>
              <a:spcPct val="0"/>
            </a:spcBef>
            <a:spcAft>
              <a:spcPct val="35000"/>
            </a:spcAft>
          </a:pPr>
          <a:r>
            <a:rPr lang="en-US" sz="26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rPr>
            <a:t>Encapsulation</a:t>
          </a:r>
          <a:endParaRPr lang="en-US" sz="2600" b="1"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7863539" y="42871"/>
        <a:ext cx="3447370" cy="748800"/>
      </dsp:txXfrm>
    </dsp:sp>
    <dsp:sp modelId="{EA81ED6A-A7EA-4137-A3DC-D16E79F1B938}">
      <dsp:nvSpPr>
        <dsp:cNvPr id="0" name=""/>
        <dsp:cNvSpPr/>
      </dsp:nvSpPr>
      <dsp:spPr>
        <a:xfrm>
          <a:off x="7863539" y="791671"/>
          <a:ext cx="3447370" cy="365771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Font typeface="Wingdings" panose="05000000000000000000" pitchFamily="2" charset="2"/>
            <a:buChar char="••"/>
          </a:pPr>
          <a:r>
            <a:rPr lang="en-US" sz="2600" kern="1200" dirty="0" smtClean="0">
              <a:latin typeface="Tahoma" panose="020B0604030504040204" pitchFamily="34" charset="0"/>
              <a:ea typeface="Tahoma" panose="020B0604030504040204" pitchFamily="34" charset="0"/>
              <a:cs typeface="Tahoma" panose="020B0604030504040204" pitchFamily="34" charset="0"/>
            </a:rPr>
            <a:t>Whole network inside NAT in such a way that outside world only sees the public IP and will never know of the details of inside device making the request.</a:t>
          </a:r>
          <a:endParaRPr lang="en-US" sz="2600" kern="1200" dirty="0">
            <a:latin typeface="Tahoma" panose="020B0604030504040204" pitchFamily="34" charset="0"/>
            <a:ea typeface="Tahoma" panose="020B0604030504040204" pitchFamily="34" charset="0"/>
            <a:cs typeface="Tahoma" panose="020B0604030504040204" pitchFamily="34" charset="0"/>
          </a:endParaRPr>
        </a:p>
      </dsp:txBody>
      <dsp:txXfrm>
        <a:off x="7863539" y="791671"/>
        <a:ext cx="3447370" cy="365771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6/19/2019</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6/19/2019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6/19/2019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6/19/2019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smtClean="0">
                <a:latin typeface="Rockwell" panose="02060603020205020403" pitchFamily="18" charset="0"/>
              </a:rPr>
              <a:t>Network address Translation</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lnSpcReduction="10000"/>
          </a:bodyPr>
          <a:lstStyle/>
          <a:p>
            <a:pPr algn="ctr"/>
            <a:r>
              <a:rPr lang="en-US" sz="2400" dirty="0" smtClean="0">
                <a:latin typeface="Tahoma" panose="020B0604030504040204" pitchFamily="34" charset="0"/>
                <a:ea typeface="Tahoma" panose="020B0604030504040204" pitchFamily="34" charset="0"/>
                <a:cs typeface="Tahoma" panose="020B0604030504040204" pitchFamily="34" charset="0"/>
              </a:rPr>
              <a:t>Ammar khan</a:t>
            </a: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smtClean="0">
                <a:latin typeface="Tahoma" panose="020B0604030504040204" pitchFamily="34" charset="0"/>
                <a:ea typeface="Tahoma" panose="020B0604030504040204" pitchFamily="34" charset="0"/>
                <a:cs typeface="Tahoma" panose="020B0604030504040204" pitchFamily="34" charset="0"/>
              </a:rPr>
              <a:t>17010020010</a:t>
            </a:r>
          </a:p>
          <a:p>
            <a:pPr algn="ctr"/>
            <a:r>
              <a:rPr lang="en-US" sz="2400" dirty="0" smtClean="0">
                <a:latin typeface="Tahoma" panose="020B0604030504040204" pitchFamily="34" charset="0"/>
                <a:ea typeface="Tahoma" panose="020B0604030504040204" pitchFamily="34" charset="0"/>
                <a:cs typeface="Tahoma" panose="020B0604030504040204" pitchFamily="34" charset="0"/>
              </a:rPr>
              <a:t>BSCS-10</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The Problem</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1475136572"/>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a:latin typeface="Rockwell" panose="02060603020205020403" pitchFamily="18" charset="0"/>
              </a:rPr>
              <a:t>Background Information</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a:bodyPr>
          <a:lstStyle/>
          <a:p>
            <a:r>
              <a:rPr lang="en-US" dirty="0" smtClean="0">
                <a:latin typeface="Tahoma" panose="020B0604030504040204" pitchFamily="34" charset="0"/>
                <a:ea typeface="Tahoma" panose="020B0604030504040204" pitchFamily="34" charset="0"/>
                <a:cs typeface="Tahoma" panose="020B0604030504040204" pitchFamily="34" charset="0"/>
              </a:rPr>
              <a:t>What is NAT?</a:t>
            </a:r>
            <a:endParaRPr lang="en-US" dirty="0">
              <a:latin typeface="Tahoma" panose="020B0604030504040204" pitchFamily="34" charset="0"/>
              <a:ea typeface="Tahoma" panose="020B0604030504040204" pitchFamily="34" charset="0"/>
              <a:cs typeface="Tahoma" panose="020B0604030504040204" pitchFamily="34" charset="0"/>
            </a:endParaRPr>
          </a:p>
          <a:p>
            <a:pPr lvl="1"/>
            <a:r>
              <a:rPr lang="en-US" dirty="0" smtClean="0"/>
              <a:t>method of </a:t>
            </a:r>
            <a:r>
              <a:rPr lang="en-US" dirty="0"/>
              <a:t>remapping one IP</a:t>
            </a:r>
            <a:r>
              <a:rPr lang="en-US" dirty="0" smtClean="0"/>
              <a:t> </a:t>
            </a:r>
            <a:r>
              <a:rPr lang="en-US" dirty="0"/>
              <a:t>re</a:t>
            </a:r>
            <a:r>
              <a:rPr lang="en-US" dirty="0"/>
              <a:t>address </a:t>
            </a:r>
            <a:r>
              <a:rPr lang="en-US" dirty="0" smtClean="0"/>
              <a:t>space</a:t>
            </a:r>
            <a:r>
              <a:rPr lang="en-US" dirty="0"/>
              <a:t> into another by modifying network address information in the IP header of packets while they are in transit across a traffic routing </a:t>
            </a:r>
            <a:r>
              <a:rPr lang="en-US" dirty="0" smtClean="0"/>
              <a:t>device mapping </a:t>
            </a:r>
            <a:r>
              <a:rPr lang="en-US" dirty="0"/>
              <a:t>one </a:t>
            </a:r>
            <a:r>
              <a:rPr lang="en-US" dirty="0" smtClean="0"/>
              <a:t>IP.</a:t>
            </a:r>
          </a:p>
          <a:p>
            <a:pPr lvl="1"/>
            <a:r>
              <a:rPr lang="en-US" dirty="0"/>
              <a:t>hides an entire IP address space, usually consisting of private IP addresses, behind a single IP address in another, usually public address space. The hidden addresses are changed into a single (public) IP address as the source address of the outgoing IP packets so they appear as originating not from the hidden host but from the routing device </a:t>
            </a:r>
            <a:r>
              <a:rPr lang="en-US" dirty="0" smtClean="0"/>
              <a:t>itself.</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Use cases</a:t>
            </a:r>
            <a:endParaRPr lang="en-US" sz="4400" dirty="0">
              <a:latin typeface="Rockwell" panose="02060603020205020403" pitchFamily="18" charset="0"/>
            </a:endParaRP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xmlns="" val="1"/>
              </a:ext>
            </a:extLst>
          </p:cNvPr>
          <p:cNvGraphicFramePr>
            <a:graphicFrameLocks noGrp="1"/>
          </p:cNvGraphicFramePr>
          <p:nvPr>
            <p:ph idx="1"/>
            <p:extLst>
              <p:ext uri="{D42A27DB-BD31-4B8C-83A1-F6EECF244321}">
                <p14:modId xmlns:p14="http://schemas.microsoft.com/office/powerpoint/2010/main" val="813475319"/>
              </p:ext>
            </p:extLst>
          </p:nvPr>
        </p:nvGraphicFramePr>
        <p:xfrm>
          <a:off x="477061" y="1871331"/>
          <a:ext cx="11314446" cy="4492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400" dirty="0" smtClean="0">
                <a:latin typeface="Rockwell" panose="02060603020205020403" pitchFamily="18" charset="0"/>
              </a:rPr>
              <a:t>Types of NAT</a:t>
            </a:r>
            <a:endParaRPr lang="en-US" sz="4400" dirty="0">
              <a:latin typeface="Rockwell" panose="02060603020205020403" pitchFamily="18" charset="0"/>
            </a:endParaRPr>
          </a:p>
        </p:txBody>
      </p:sp>
      <p:sp>
        <p:nvSpPr>
          <p:cNvPr id="7" name="Content Placeholder 6"/>
          <p:cNvSpPr>
            <a:spLocks noGrp="1"/>
          </p:cNvSpPr>
          <p:nvPr>
            <p:ph idx="1"/>
          </p:nvPr>
        </p:nvSpPr>
        <p:spPr/>
        <p:txBody>
          <a:bodyPr/>
          <a:lstStyle/>
          <a:p>
            <a:r>
              <a:rPr lang="en-US" dirty="0" smtClean="0"/>
              <a:t>STATIC NAT</a:t>
            </a:r>
          </a:p>
          <a:p>
            <a:r>
              <a:rPr lang="en-US" dirty="0" smtClean="0"/>
              <a:t>DYNAMIC NAT</a:t>
            </a:r>
          </a:p>
          <a:p>
            <a:r>
              <a:rPr lang="en-US" dirty="0" smtClean="0"/>
              <a:t>PORT ADRESS TRANSLATION</a:t>
            </a:r>
            <a:endParaRPr lang="en-US" dirty="0"/>
          </a:p>
        </p:txBody>
      </p:sp>
    </p:spTree>
    <p:extLst>
      <p:ext uri="{BB962C8B-B14F-4D97-AF65-F5344CB8AC3E}">
        <p14:creationId xmlns:p14="http://schemas.microsoft.com/office/powerpoint/2010/main" val="139841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NAT</a:t>
            </a:r>
            <a:br>
              <a:rPr lang="en-US" dirty="0"/>
            </a:br>
            <a:endParaRPr lang="en-US" dirty="0"/>
          </a:p>
        </p:txBody>
      </p:sp>
      <p:sp>
        <p:nvSpPr>
          <p:cNvPr id="3" name="Content Placeholder 2"/>
          <p:cNvSpPr>
            <a:spLocks noGrp="1"/>
          </p:cNvSpPr>
          <p:nvPr>
            <p:ph idx="1"/>
          </p:nvPr>
        </p:nvSpPr>
        <p:spPr/>
        <p:txBody>
          <a:bodyPr/>
          <a:lstStyle/>
          <a:p>
            <a:r>
              <a:rPr lang="en-US" dirty="0"/>
              <a:t>Static NAT (Network Address Translation) is one-to-one mapping of a private IP address to a public IP address. Static NAT (Network Address Translation) is useful when a network device inside a private network needs to be accessible from internet.</a:t>
            </a:r>
            <a:endParaRPr lang="en-US" dirty="0"/>
          </a:p>
        </p:txBody>
      </p:sp>
    </p:spTree>
    <p:extLst>
      <p:ext uri="{BB962C8B-B14F-4D97-AF65-F5344CB8AC3E}">
        <p14:creationId xmlns:p14="http://schemas.microsoft.com/office/powerpoint/2010/main" val="322600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t>
            </a:r>
            <a:r>
              <a:rPr lang="en-US" dirty="0"/>
              <a:t>NAT</a:t>
            </a:r>
            <a:br>
              <a:rPr lang="en-US" dirty="0"/>
            </a:br>
            <a:endParaRPr lang="en-US" dirty="0"/>
          </a:p>
        </p:txBody>
      </p:sp>
      <p:sp>
        <p:nvSpPr>
          <p:cNvPr id="3" name="Content Placeholder 2"/>
          <p:cNvSpPr>
            <a:spLocks noGrp="1"/>
          </p:cNvSpPr>
          <p:nvPr>
            <p:ph idx="1"/>
          </p:nvPr>
        </p:nvSpPr>
        <p:spPr/>
        <p:txBody>
          <a:bodyPr/>
          <a:lstStyle/>
          <a:p>
            <a:r>
              <a:rPr lang="en-US" dirty="0"/>
              <a:t>Dynamic NAT can be defined as mapping of a private IP address to a public IP address from a group of public IP addresses called as NAT pool. Dynamic NAT establishes a one-to-one mapping between a private IP address to a public IP address. Here the public IP address is taken from the pool of IP addresses configured on the end NAT router. The public to private mapping may vary based on the available public IP address in NAT pool.</a:t>
            </a:r>
            <a:endParaRPr lang="en-US" dirty="0"/>
          </a:p>
        </p:txBody>
      </p:sp>
    </p:spTree>
    <p:extLst>
      <p:ext uri="{BB962C8B-B14F-4D97-AF65-F5344CB8AC3E}">
        <p14:creationId xmlns:p14="http://schemas.microsoft.com/office/powerpoint/2010/main" val="290123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ADDRESS TRANSLATION</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a:t>Port Address Translation (PAT) is another type of dynamic NAT which can map multiple private IP addresses to a single public IP address by using a technology known as Port Address Translation.</a:t>
            </a:r>
          </a:p>
          <a:p>
            <a:r>
              <a:rPr lang="en-US" dirty="0"/>
              <a:t>Here when a client from inside network communicate to a host in the internet, the router changes the source port (TCP or UDP) number with another port number. These port mappings are kept in a table. When the router receive from internet, it will refer the table which keep the port mappings and forward the data packet to the original sender.</a:t>
            </a:r>
          </a:p>
        </p:txBody>
      </p:sp>
    </p:spTree>
    <p:extLst>
      <p:ext uri="{BB962C8B-B14F-4D97-AF65-F5344CB8AC3E}">
        <p14:creationId xmlns:p14="http://schemas.microsoft.com/office/powerpoint/2010/main" val="1915136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16c05727-aa75-4e4a-9b5f-8a80a1165891"/>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194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Rockwell</vt:lpstr>
      <vt:lpstr>Tahoma</vt:lpstr>
      <vt:lpstr>Trebuchet MS</vt:lpstr>
      <vt:lpstr>Tw Cen MT</vt:lpstr>
      <vt:lpstr>Wingdings</vt:lpstr>
      <vt:lpstr>Circuit</vt:lpstr>
      <vt:lpstr>Network address Translation</vt:lpstr>
      <vt:lpstr>The Problem</vt:lpstr>
      <vt:lpstr>Background Information</vt:lpstr>
      <vt:lpstr>Use cases</vt:lpstr>
      <vt:lpstr>Types of NAT</vt:lpstr>
      <vt:lpstr>STATIC NAT </vt:lpstr>
      <vt:lpstr>DYNAMIC NAT </vt:lpstr>
      <vt:lpstr>PORT ADDRESS TRANSLATION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2019-06-19T16:02:51Z</dcterms:created>
  <dcterms:modified xsi:type="dcterms:W3CDTF">2019-06-19T16:31:14Z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