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Infrastructure Spinner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76613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Database Systems</a:t>
            </a:r>
          </a:p>
          <a:p>
            <a:r>
              <a:rPr lang="en-US" dirty="0" smtClean="0"/>
              <a:t>Ammar Khan</a:t>
            </a:r>
          </a:p>
          <a:p>
            <a:r>
              <a:rPr lang="en-US" dirty="0" smtClean="0"/>
              <a:t>17010020010</a:t>
            </a:r>
          </a:p>
          <a:p>
            <a:r>
              <a:rPr lang="en-US" dirty="0" smtClean="0"/>
              <a:t>BSCS-10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is aimed to provide a divergent approach to traditional Virtual Machine deployment methodology, which provides an automated backend to users/admins needs in these ways.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 solution ,running as a back bone of the infrastructure, not only keeps record of existing hardware resources and users credentials/resources requests , but it will also be used to invoke/revoke Virtual Machines based on users actions. It strikes down the traditional file based approach used by system administrators ,which fails for large scale diverse systems.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python based front-end application is used to communicate to database for infrastructure deployments. The library used to communicate to database server is Psycopg2.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Database system used is PostgreSQL which follows Object-Based-Relational database model to further tightly couple the database system with a high-level programming language.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back-end python application will look for changes in database systems due to users requests and will take desired 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 user will be talking to database system directly. Users/admins will talk to provided application and each application will be communicating with the server using a Role to tighten the security.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2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sz="4000" dirty="0" smtClean="0"/>
              <a:t>     ERD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060692"/>
            <a:ext cx="6510337" cy="484297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Database can only be manipulated by following roles.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db_admin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db_cred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db_prov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/>
              <a:t>db_cal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</a:t>
            </a:r>
            <a:r>
              <a:rPr lang="en-US" dirty="0" err="1" smtClean="0"/>
              <a:t>b_vm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Explained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755322"/>
            <a:ext cx="10820400" cy="446336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roles are application based users that will be used to talk to database indirectly.</a:t>
            </a:r>
          </a:p>
          <a:p>
            <a:r>
              <a:rPr lang="en-US" dirty="0" err="1" smtClean="0"/>
              <a:t>db_admin</a:t>
            </a:r>
            <a:r>
              <a:rPr lang="en-US" dirty="0" smtClean="0"/>
              <a:t> is the owner of database system , has complete access to all aspects of database “Infrastructure_Spinner”;</a:t>
            </a:r>
          </a:p>
          <a:p>
            <a:r>
              <a:rPr lang="en-US" dirty="0" err="1" smtClean="0"/>
              <a:t>db_cred</a:t>
            </a:r>
            <a:r>
              <a:rPr lang="en-US" dirty="0" smtClean="0"/>
              <a:t> is a role used by frond-end python program to register/login users on “credentials” table.</a:t>
            </a:r>
          </a:p>
          <a:p>
            <a:r>
              <a:rPr lang="en-US" dirty="0" err="1" smtClean="0"/>
              <a:t>db_prov</a:t>
            </a:r>
            <a:r>
              <a:rPr lang="en-US" dirty="0" smtClean="0"/>
              <a:t> is a role used by front-end python program to provision/track/revoke resources requests on “resource_provision” table.</a:t>
            </a:r>
          </a:p>
          <a:p>
            <a:r>
              <a:rPr lang="en-US" dirty="0" err="1" smtClean="0"/>
              <a:t>db_vm</a:t>
            </a:r>
            <a:r>
              <a:rPr lang="en-US" dirty="0" smtClean="0"/>
              <a:t> is a role used by back-end python program that will populate resources provisioned by the servers on “vm_stat” table.</a:t>
            </a:r>
          </a:p>
          <a:p>
            <a:r>
              <a:rPr lang="en-US" dirty="0" err="1" smtClean="0"/>
              <a:t>db_admin</a:t>
            </a:r>
            <a:r>
              <a:rPr lang="en-US" dirty="0" smtClean="0"/>
              <a:t> is the major role that will populate actual hardware servers in its possession and will report its resources used/available on “servers” table.</a:t>
            </a:r>
          </a:p>
          <a:p>
            <a:r>
              <a:rPr lang="en-US" dirty="0" err="1" smtClean="0"/>
              <a:t>db_cred</a:t>
            </a:r>
            <a:r>
              <a:rPr lang="en-US" dirty="0" smtClean="0"/>
              <a:t> is the role that will populate costs for each virtual resource provisioned in “pricing”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9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program associated with each server will populate the hardware resources using </a:t>
            </a:r>
            <a:r>
              <a:rPr lang="en-US" dirty="0" err="1" smtClean="0"/>
              <a:t>db_admin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will also be looking for provisioning/decommissioning requests from “resource_provision” table and will perform KVM(Hypervisor) actions to deploy/remove Virtual Resources.</a:t>
            </a:r>
          </a:p>
          <a:p>
            <a:r>
              <a:rPr lang="en-US" dirty="0" smtClean="0"/>
              <a:t>Each </a:t>
            </a:r>
            <a:r>
              <a:rPr lang="en-US" dirty="0"/>
              <a:t>V</a:t>
            </a:r>
            <a:r>
              <a:rPr lang="en-US" dirty="0" smtClean="0"/>
              <a:t>irtual </a:t>
            </a:r>
            <a:r>
              <a:rPr lang="en-US" dirty="0"/>
              <a:t>R</a:t>
            </a:r>
            <a:r>
              <a:rPr lang="en-US" dirty="0" smtClean="0"/>
              <a:t>esource that has been provisioned will be tracked in “vm_stat” table individually including the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971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</TotalTime>
  <Words>422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</vt:lpstr>
      <vt:lpstr>Vapor Trail</vt:lpstr>
      <vt:lpstr>Infrastructure Spinner </vt:lpstr>
      <vt:lpstr>Project Description</vt:lpstr>
      <vt:lpstr>Continue….</vt:lpstr>
      <vt:lpstr>      ERD</vt:lpstr>
      <vt:lpstr>Roles Explained</vt:lpstr>
      <vt:lpstr>Provisioning Explained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Spinner</dc:title>
  <dc:creator>Ammar Khan</dc:creator>
  <cp:lastModifiedBy>Ammar Khan</cp:lastModifiedBy>
  <cp:revision>6</cp:revision>
  <dcterms:created xsi:type="dcterms:W3CDTF">2019-07-14T13:41:36Z</dcterms:created>
  <dcterms:modified xsi:type="dcterms:W3CDTF">2019-07-14T14:38:12Z</dcterms:modified>
</cp:coreProperties>
</file>