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70" r:id="rId4"/>
    <p:sldId id="271" r:id="rId5"/>
    <p:sldId id="263" r:id="rId6"/>
    <p:sldId id="261" r:id="rId7"/>
    <p:sldId id="262" r:id="rId8"/>
    <p:sldId id="264" r:id="rId9"/>
    <p:sldId id="272" r:id="rId10"/>
    <p:sldId id="273" r:id="rId11"/>
    <p:sldId id="265" r:id="rId12"/>
    <p:sldId id="266" r:id="rId13"/>
    <p:sldId id="267" r:id="rId14"/>
    <p:sldId id="268" r:id="rId15"/>
    <p:sldId id="27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3529" autoAdjust="0"/>
  </p:normalViewPr>
  <p:slideViewPr>
    <p:cSldViewPr snapToGrid="0">
      <p:cViewPr varScale="1">
        <p:scale>
          <a:sx n="75" d="100"/>
          <a:sy n="75" d="100"/>
        </p:scale>
        <p:origin x="44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 smtClean="0"/>
            <a:t>Signup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 smtClean="0"/>
            <a:t>Subscribe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 smtClean="0"/>
            <a:t>Start Reading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Signup</a:t>
          </a:r>
          <a:endParaRPr lang="en-US" sz="2600" kern="1200" dirty="0"/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Subscribe</a:t>
          </a:r>
          <a:endParaRPr lang="en-US" sz="2600" kern="1200" dirty="0"/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Login</a:t>
          </a:r>
          <a:endParaRPr lang="en-US" sz="2600" kern="1200" dirty="0"/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Start Reading</a:t>
          </a:r>
          <a:endParaRPr lang="en-US" sz="2600" kern="1200" dirty="0"/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a.com/markets/417/topic/477/books-publishing/" TargetMode="External"/><Relationship Id="rId2" Type="http://schemas.openxmlformats.org/officeDocument/2006/relationships/hyperlink" Target="http://www.statista.com/topics/1177/book-mark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ternationalpublishers.org/market-insights/data-and-statistic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Plan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3" y="1"/>
            <a:ext cx="5448297" cy="6858000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1800" dirty="0" smtClean="0"/>
          </a:p>
          <a:p>
            <a:r>
              <a:rPr lang="en-US" sz="1800" dirty="0" smtClean="0"/>
              <a:t>by</a:t>
            </a:r>
          </a:p>
          <a:p>
            <a:r>
              <a:rPr lang="en-US" dirty="0" smtClean="0"/>
              <a:t>Ammar Khan</a:t>
            </a:r>
          </a:p>
          <a:p>
            <a:r>
              <a:rPr lang="en-US" dirty="0" smtClean="0"/>
              <a:t>Song Young Woong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Balancing and Investment Recovery: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least 7 subscribers are required to run the business in no profit/loss situation.</a:t>
            </a:r>
          </a:p>
          <a:p>
            <a:r>
              <a:rPr lang="en-US" dirty="0"/>
              <a:t>With average 20 subscribers monthly (estimating minimum), the business investment is intended to be recovered in 2 months.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55588"/>
            <a:ext cx="9601200" cy="1036637"/>
          </a:xfrm>
        </p:spPr>
        <p:txBody>
          <a:bodyPr/>
          <a:lstStyle/>
          <a:p>
            <a:r>
              <a:rPr lang="en-US" dirty="0"/>
              <a:t>Add a Slide Title - 4</a:t>
            </a:r>
          </a:p>
        </p:txBody>
      </p:sp>
      <p:pic>
        <p:nvPicPr>
          <p:cNvPr id="1026" name="Picture 2" descr="revenuadas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12187237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Interface: Main Menu</a:t>
            </a:r>
            <a:endParaRPr lang="en-US" dirty="0"/>
          </a:p>
        </p:txBody>
      </p:sp>
      <p:pic>
        <p:nvPicPr>
          <p:cNvPr id="2050" name="Picture 2" descr="i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219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Interface: </a:t>
            </a:r>
            <a:r>
              <a:rPr lang="en-US" dirty="0" smtClean="0"/>
              <a:t>Categories</a:t>
            </a:r>
            <a:endParaRPr lang="en-US" dirty="0"/>
          </a:p>
        </p:txBody>
      </p:sp>
      <p:pic>
        <p:nvPicPr>
          <p:cNvPr id="3074" name="Picture 2" descr="i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79563"/>
            <a:ext cx="5943600" cy="527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Interface: </a:t>
            </a:r>
            <a:r>
              <a:rPr lang="en-US" dirty="0" smtClean="0"/>
              <a:t>Book Selection</a:t>
            </a:r>
            <a:endParaRPr lang="en-US" dirty="0"/>
          </a:p>
        </p:txBody>
      </p:sp>
      <p:pic>
        <p:nvPicPr>
          <p:cNvPr id="4098" name="Picture 2" descr="i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8762"/>
            <a:ext cx="12191999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Interface: </a:t>
            </a:r>
            <a:r>
              <a:rPr lang="en-US" dirty="0" smtClean="0"/>
              <a:t>Reading Mode</a:t>
            </a:r>
            <a:endParaRPr lang="en-US" dirty="0"/>
          </a:p>
        </p:txBody>
      </p:sp>
      <p:pic>
        <p:nvPicPr>
          <p:cNvPr id="5122" name="Picture 2" descr="i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28763"/>
            <a:ext cx="12192000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73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u="sng" dirty="0" smtClean="0">
                <a:hlinkClick r:id="rId2"/>
              </a:rPr>
              <a:t>www.statista.com/topics/1177/book-market</a:t>
            </a:r>
            <a:r>
              <a:rPr lang="en-US" u="sng" dirty="0">
                <a:hlinkClick r:id="rId2"/>
              </a:rPr>
              <a:t>/</a:t>
            </a:r>
            <a:endParaRPr lang="en-US" dirty="0"/>
          </a:p>
          <a:p>
            <a:pPr lvl="0"/>
            <a:r>
              <a:rPr lang="en-US" u="sng" dirty="0">
                <a:hlinkClick r:id="rId3"/>
              </a:rPr>
              <a:t>www.statista.com/markets/417/topic/477/books-publishing/</a:t>
            </a:r>
            <a:endParaRPr lang="en-US" dirty="0"/>
          </a:p>
          <a:p>
            <a:pPr lvl="0"/>
            <a:r>
              <a:rPr lang="en-US" u="sng" dirty="0">
                <a:hlinkClick r:id="rId4"/>
              </a:rPr>
              <a:t>www.internationalpublishers.org/market-insights/data-and-statistics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Book Hive: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cloud based E-Book deployment system to make books available everywhere.</a:t>
            </a:r>
            <a:endParaRPr lang="en-US" dirty="0"/>
          </a:p>
          <a:p>
            <a:r>
              <a:rPr lang="en-US" dirty="0" smtClean="0"/>
              <a:t>Accessible from any smartphone, tablet or a computer.</a:t>
            </a:r>
            <a:endParaRPr lang="en-US" dirty="0"/>
          </a:p>
          <a:p>
            <a:r>
              <a:rPr lang="en-US" dirty="0" smtClean="0"/>
              <a:t>No need to download or buy individual book ,system provides viewing mode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Hive Solutions for Customers: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Hive is going to solve the problem of providing books everywhere you go. </a:t>
            </a:r>
            <a:endParaRPr lang="en-US" dirty="0" smtClean="0"/>
          </a:p>
          <a:p>
            <a:r>
              <a:rPr lang="en-US" dirty="0" smtClean="0"/>
              <a:t>Books </a:t>
            </a:r>
            <a:r>
              <a:rPr lang="en-US" dirty="0"/>
              <a:t>are expensive to </a:t>
            </a:r>
            <a:r>
              <a:rPr lang="en-US" dirty="0" smtClean="0"/>
              <a:t>buy and </a:t>
            </a:r>
            <a:r>
              <a:rPr lang="en-US" dirty="0"/>
              <a:t>becomes only a </a:t>
            </a:r>
            <a:r>
              <a:rPr lang="en-US" dirty="0" smtClean="0"/>
              <a:t>collectible </a:t>
            </a:r>
            <a:r>
              <a:rPr lang="en-US" dirty="0"/>
              <a:t>once you have read it. </a:t>
            </a:r>
            <a:r>
              <a:rPr lang="en-US" dirty="0" smtClean="0"/>
              <a:t>Book Hive will provide books of broad spectrum on monthly subscription.</a:t>
            </a:r>
          </a:p>
          <a:p>
            <a:r>
              <a:rPr lang="en-US" dirty="0" smtClean="0"/>
              <a:t>Book Hive is going to help </a:t>
            </a:r>
            <a:r>
              <a:rPr lang="en-US" dirty="0"/>
              <a:t>those who are struggling to find quality books in the libraries and the environment isn’t suitable for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going to save a lot of paper waste created by book printing.</a:t>
            </a:r>
          </a:p>
          <a:p>
            <a:r>
              <a:rPr lang="en-US" dirty="0" smtClean="0"/>
              <a:t>All these only for 10$/month.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Books vs E-Book Market: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828800"/>
            <a:ext cx="3855720" cy="4343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technology has already replaced conventional book printing method by a large factor but has failed to provide it with the latest standards of Cloud Computing deployment. Book Hive is going to be a bleeding edge technology to make the current technology incorporated obsolete.</a:t>
            </a:r>
          </a:p>
        </p:txBody>
      </p:sp>
      <p:pic>
        <p:nvPicPr>
          <p:cNvPr id="7" name="Picture Placeholder 6" descr="C:\Users\RG-PC\AppData\Local\Microsoft\Windows\INetCache\Content.Word\chartoftheday_2823_Book_market_development_forecast_n.jpg"/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" b="61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133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562100"/>
            <a:ext cx="72644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Hive Working:</a:t>
            </a:r>
            <a:endParaRPr lang="en-US" dirty="0"/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024064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Requirement: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Hive initially requires a full fledge server grade computer machine along with redundant internet connections capable of handling large bandwidth requirements</a:t>
            </a:r>
            <a:r>
              <a:rPr lang="en-US" dirty="0" smtClean="0"/>
              <a:t>.</a:t>
            </a:r>
          </a:p>
          <a:p>
            <a:r>
              <a:rPr lang="en-US" dirty="0"/>
              <a:t>The setups accompanies open source software from </a:t>
            </a:r>
            <a:r>
              <a:rPr lang="en-US" dirty="0" err="1"/>
              <a:t>Ubooquity</a:t>
            </a:r>
            <a:r>
              <a:rPr lang="en-US" dirty="0"/>
              <a:t> along with adjustments and load balancing and servicing infrastructure </a:t>
            </a:r>
            <a:r>
              <a:rPr lang="en-US" dirty="0" smtClean="0"/>
              <a:t>techniques.</a:t>
            </a:r>
          </a:p>
          <a:p>
            <a:r>
              <a:rPr lang="en-US" dirty="0"/>
              <a:t>Customers can pay for their monthly subscriptions via Easy-Paisa and PayPal which will cover both Pakistan and Global Scope.</a:t>
            </a: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Cost: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Synology DS218j Network Storage </a:t>
            </a:r>
            <a:r>
              <a:rPr lang="en-US" dirty="0" err="1"/>
              <a:t>DiskStation</a:t>
            </a:r>
            <a:r>
              <a:rPr lang="en-US" dirty="0"/>
              <a:t> $169</a:t>
            </a:r>
          </a:p>
          <a:p>
            <a:r>
              <a:rPr lang="en-US" dirty="0"/>
              <a:t>Two RAID-1  4 TB drives $</a:t>
            </a:r>
            <a:r>
              <a:rPr lang="en-US" dirty="0" smtClean="0"/>
              <a:t>185</a:t>
            </a:r>
          </a:p>
          <a:p>
            <a:r>
              <a:rPr lang="en-US" dirty="0" smtClean="0"/>
              <a:t>Total: $380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Cost: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redundant 20Mb/sec internet connections by PTCL $</a:t>
            </a:r>
            <a:r>
              <a:rPr lang="en-US" dirty="0" smtClean="0"/>
              <a:t>60/month</a:t>
            </a:r>
          </a:p>
          <a:p>
            <a:pPr lvl="0"/>
            <a:r>
              <a:rPr lang="en-US" dirty="0"/>
              <a:t>Static IP charges $4/month</a:t>
            </a:r>
          </a:p>
          <a:p>
            <a:r>
              <a:rPr lang="en-US" dirty="0" smtClean="0"/>
              <a:t>Total: $64/month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4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47</TotalTime>
  <Words>422</Words>
  <Application>Microsoft Office PowerPoint</Application>
  <PresentationFormat>Widescreen</PresentationFormat>
  <Paragraphs>49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Book Antiqua</vt:lpstr>
      <vt:lpstr>Sales Direction 16X9</vt:lpstr>
      <vt:lpstr>Business Plan</vt:lpstr>
      <vt:lpstr>About Book Hive:</vt:lpstr>
      <vt:lpstr>Book Hive Solutions for Customers:</vt:lpstr>
      <vt:lpstr>Print Books vs E-Book Market:</vt:lpstr>
      <vt:lpstr>Target Audience:</vt:lpstr>
      <vt:lpstr>Book Hive Working:</vt:lpstr>
      <vt:lpstr>Setup Requirement:</vt:lpstr>
      <vt:lpstr>One Time Cost:</vt:lpstr>
      <vt:lpstr>Monthly Cost:</vt:lpstr>
      <vt:lpstr>Cost Balancing and Investment Recovery:</vt:lpstr>
      <vt:lpstr>Add a Slide Title - 4</vt:lpstr>
      <vt:lpstr>User Interface: Main Menu</vt:lpstr>
      <vt:lpstr>User Interface: Categories</vt:lpstr>
      <vt:lpstr>User Interface: Book Selection</vt:lpstr>
      <vt:lpstr>User Interface: Reading Mode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Plan</dc:title>
  <dc:creator>Ammar Khan</dc:creator>
  <cp:lastModifiedBy>Ammar Khan</cp:lastModifiedBy>
  <cp:revision>5</cp:revision>
  <dcterms:created xsi:type="dcterms:W3CDTF">2018-05-14T13:15:19Z</dcterms:created>
  <dcterms:modified xsi:type="dcterms:W3CDTF">2018-05-14T14:04:18Z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