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ar Khan" userId="467082f1a1b32e1a" providerId="LiveId" clId="{48BF29BD-5906-4718-97F7-DB5160DE793B}"/>
    <pc:docChg chg="custSel addSld modSld">
      <pc:chgData name="Ammar Khan" userId="467082f1a1b32e1a" providerId="LiveId" clId="{48BF29BD-5906-4718-97F7-DB5160DE793B}" dt="2020-07-24T10:29:22.547" v="523" actId="20577"/>
      <pc:docMkLst>
        <pc:docMk/>
      </pc:docMkLst>
      <pc:sldChg chg="modSp">
        <pc:chgData name="Ammar Khan" userId="467082f1a1b32e1a" providerId="LiveId" clId="{48BF29BD-5906-4718-97F7-DB5160DE793B}" dt="2020-07-24T10:16:59.960" v="83" actId="20577"/>
        <pc:sldMkLst>
          <pc:docMk/>
          <pc:sldMk cId="3067183356" sldId="256"/>
        </pc:sldMkLst>
        <pc:spChg chg="mod">
          <ac:chgData name="Ammar Khan" userId="467082f1a1b32e1a" providerId="LiveId" clId="{48BF29BD-5906-4718-97F7-DB5160DE793B}" dt="2020-07-24T10:16:59.960" v="83" actId="20577"/>
          <ac:spMkLst>
            <pc:docMk/>
            <pc:sldMk cId="3067183356" sldId="256"/>
            <ac:spMk id="2" creationId="{8359FB0C-AFEB-4A01-9733-E0D3E4C98862}"/>
          </ac:spMkLst>
        </pc:spChg>
      </pc:sldChg>
      <pc:sldChg chg="modSp">
        <pc:chgData name="Ammar Khan" userId="467082f1a1b32e1a" providerId="LiveId" clId="{48BF29BD-5906-4718-97F7-DB5160DE793B}" dt="2020-07-24T10:29:22.547" v="523" actId="20577"/>
        <pc:sldMkLst>
          <pc:docMk/>
          <pc:sldMk cId="2664180759" sldId="265"/>
        </pc:sldMkLst>
        <pc:spChg chg="mod">
          <ac:chgData name="Ammar Khan" userId="467082f1a1b32e1a" providerId="LiveId" clId="{48BF29BD-5906-4718-97F7-DB5160DE793B}" dt="2020-07-24T10:29:22.547" v="523" actId="20577"/>
          <ac:spMkLst>
            <pc:docMk/>
            <pc:sldMk cId="2664180759" sldId="265"/>
            <ac:spMk id="3" creationId="{63B2C95F-972E-44CF-9014-F72179D9496E}"/>
          </ac:spMkLst>
        </pc:spChg>
      </pc:sldChg>
      <pc:sldChg chg="addSp modSp new add">
        <pc:chgData name="Ammar Khan" userId="467082f1a1b32e1a" providerId="LiveId" clId="{48BF29BD-5906-4718-97F7-DB5160DE793B}" dt="2020-07-24T10:17:41.988" v="84" actId="20577"/>
        <pc:sldMkLst>
          <pc:docMk/>
          <pc:sldMk cId="3925292140" sldId="266"/>
        </pc:sldMkLst>
        <pc:spChg chg="mod">
          <ac:chgData name="Ammar Khan" userId="467082f1a1b32e1a" providerId="LiveId" clId="{48BF29BD-5906-4718-97F7-DB5160DE793B}" dt="2020-07-24T10:06:28.882" v="8" actId="20577"/>
          <ac:spMkLst>
            <pc:docMk/>
            <pc:sldMk cId="3925292140" sldId="266"/>
            <ac:spMk id="2" creationId="{2971F6F7-F93F-4E4B-A868-29CAB1E1795E}"/>
          </ac:spMkLst>
        </pc:spChg>
        <pc:spChg chg="mod">
          <ac:chgData name="Ammar Khan" userId="467082f1a1b32e1a" providerId="LiveId" clId="{48BF29BD-5906-4718-97F7-DB5160DE793B}" dt="2020-07-24T10:17:41.988" v="84" actId="20577"/>
          <ac:spMkLst>
            <pc:docMk/>
            <pc:sldMk cId="3925292140" sldId="266"/>
            <ac:spMk id="3" creationId="{094D046B-F2E1-49EE-82DF-42EA7BB9922E}"/>
          </ac:spMkLst>
        </pc:spChg>
        <pc:picChg chg="add mod">
          <ac:chgData name="Ammar Khan" userId="467082f1a1b32e1a" providerId="LiveId" clId="{48BF29BD-5906-4718-97F7-DB5160DE793B}" dt="2020-07-24T10:08:17.065" v="79" actId="1076"/>
          <ac:picMkLst>
            <pc:docMk/>
            <pc:sldMk cId="3925292140" sldId="266"/>
            <ac:picMk id="5" creationId="{A187710D-51E2-4F70-B8E7-69918E49AA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FB0C-AFEB-4A01-9733-E0D3E4C98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THC Hydra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B5D84-7FDA-4372-B219-4447CEAB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Ammar Khan</a:t>
            </a:r>
          </a:p>
          <a:p>
            <a:r>
              <a:rPr lang="en-US" dirty="0" err="1"/>
              <a:t>Moazzan</a:t>
            </a:r>
            <a:r>
              <a:rPr lang="en-US" dirty="0"/>
              <a:t> Sabir</a:t>
            </a:r>
          </a:p>
        </p:txBody>
      </p:sp>
    </p:spTree>
    <p:extLst>
      <p:ext uri="{BB962C8B-B14F-4D97-AF65-F5344CB8AC3E}">
        <p14:creationId xmlns:p14="http://schemas.microsoft.com/office/powerpoint/2010/main" val="306718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F6F7-F93F-4E4B-A868-29CAB1E1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046B-F2E1-49EE-82DF-42EA7BB9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completed in roughly 4 minutes.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7710D-51E2-4F70-B8E7-69918E49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44965"/>
            <a:ext cx="60960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92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4B46-56A6-4A84-99B9-708E07FD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C95F-972E-44CF-9014-F72179D9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 should be increased to 16.</a:t>
            </a:r>
          </a:p>
          <a:p>
            <a:r>
              <a:rPr lang="en-US" dirty="0"/>
              <a:t>RE should include special characters and upper case alphabets as well.</a:t>
            </a:r>
          </a:p>
          <a:p>
            <a:r>
              <a:rPr lang="en-US" dirty="0"/>
              <a:t>Usernames must also be randomized using same criteria.</a:t>
            </a:r>
          </a:p>
          <a:p>
            <a:r>
              <a:rPr lang="en-US" dirty="0"/>
              <a:t>A limit on max attempts should be applied.</a:t>
            </a:r>
          </a:p>
          <a:p>
            <a:r>
              <a:rPr lang="en-US" dirty="0"/>
              <a:t>Block IP addresses of those which exceed attempt limits.</a:t>
            </a:r>
          </a:p>
          <a:p>
            <a:r>
              <a:rPr lang="en-US" dirty="0"/>
              <a:t>By default, login page should be </a:t>
            </a:r>
            <a:r>
              <a:rPr lang="en-US"/>
              <a:t>only accessible </a:t>
            </a:r>
            <a:r>
              <a:rPr lang="en-US" dirty="0"/>
              <a:t>from router’s own subnet.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6217-0AF6-42F6-BCD3-C2DC460E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D3A8-A795-4C47-915A-92CF5BD0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Hydra is a parallelized login cracker which supports numerous protocols to attack. </a:t>
            </a:r>
          </a:p>
          <a:p>
            <a:r>
              <a:rPr lang="en-US" dirty="0"/>
              <a:t>This tool makes it possible for researchers and security consultants to show how easy it would be to gain unauthorized access to a system remotely.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B1BA-B594-4A83-870F-C403E2D7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0382-F53A-4255-AE5D-E036EA9B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forms</a:t>
            </a:r>
          </a:p>
          <a:p>
            <a:r>
              <a:rPr lang="en-US" dirty="0"/>
              <a:t>FTP</a:t>
            </a:r>
          </a:p>
          <a:p>
            <a:r>
              <a:rPr lang="en-US" dirty="0"/>
              <a:t>SMB</a:t>
            </a:r>
          </a:p>
          <a:p>
            <a:r>
              <a:rPr lang="en-US" dirty="0"/>
              <a:t>POP3</a:t>
            </a:r>
          </a:p>
          <a:p>
            <a:r>
              <a:rPr lang="en-US" dirty="0"/>
              <a:t>IMAP</a:t>
            </a:r>
          </a:p>
          <a:p>
            <a:r>
              <a:rPr lang="en-US" dirty="0"/>
              <a:t>VNC</a:t>
            </a:r>
          </a:p>
          <a:p>
            <a:r>
              <a:rPr lang="en-US" dirty="0"/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146083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1B47-9244-4BA3-9010-05AF7A58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C093-54D9-4D52-8B77-9AB6DFA2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Router/modems  still have their portals secured via HTTP </a:t>
            </a:r>
            <a:r>
              <a:rPr lang="en-US" dirty="0" err="1"/>
              <a:t>BasicAuth</a:t>
            </a:r>
            <a:r>
              <a:rPr lang="en-US" dirty="0"/>
              <a:t> protocol locked with a string of length 5-6 words generated by RE of alpha numeric words.</a:t>
            </a:r>
          </a:p>
          <a:p>
            <a:r>
              <a:rPr lang="en-US" dirty="0"/>
              <a:t>It is really easy to break this combination as it takes max time of  ~27 hours to exhaust every possible combination via brute force and due to database breaches, a lot of combinations are already leaked, which could be cracked via dictionary attacks.</a:t>
            </a:r>
          </a:p>
          <a:p>
            <a:r>
              <a:rPr lang="en-US" dirty="0"/>
              <a:t>Each router/modem has username admin, which is a big blunder itself.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0340-DADE-411C-B15C-EFF917BE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C1BF-CB50-4E69-BDDA-CDB40D51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Flask web server protected via HTTP Basic Auth to mimic a router.</a:t>
            </a:r>
          </a:p>
          <a:p>
            <a:r>
              <a:rPr lang="en-US" dirty="0"/>
              <a:t>Fedora OS used to perform Dictionary attack via THC Hydra.</a:t>
            </a:r>
          </a:p>
          <a:p>
            <a:r>
              <a:rPr lang="en-US" dirty="0"/>
              <a:t>Centos OS used to perform Brute-Force attack via THC Hydra.</a:t>
            </a:r>
          </a:p>
          <a:p>
            <a:r>
              <a:rPr lang="en-US" dirty="0"/>
              <a:t>Password length reduced to 3 to complete attack early, but the RE is still alpha-numeric.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ED98-0D57-4771-83CA-04B55613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747A7-AB31-4AF5-B925-4936B32564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7798" y="2016125"/>
            <a:ext cx="549072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5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67F9-B402-4701-BF88-A4EF25AF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BB19-992E-474B-943A-D3AE445E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attack is a method of breaking into a password-protected computer or server by systematically entering every word in a dictionary as a password.</a:t>
            </a:r>
          </a:p>
          <a:p>
            <a:r>
              <a:rPr lang="en-US" dirty="0"/>
              <a:t>Dictionary for attack purpose is borrowed from GitHub.</a:t>
            </a:r>
          </a:p>
          <a:p>
            <a:r>
              <a:rPr lang="en-US" dirty="0"/>
              <a:t>Command Used on THC Hydra: ”hydra -f -l admin -P passwords.txt -s 5000 -f 127.0.0.1 http-get”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039B-576C-4F93-B47D-DC6CADE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74BA-B5D7-47C7-BD70-0D361485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was started on 2020-06-24 22:06:57 and it completed on 2020-06-24 22:09:05, which is roughly 3 minutes.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30B3D-219F-4A4E-8582-DA5B473EED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4941" y="3022660"/>
            <a:ext cx="5858510" cy="16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40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6EC-08D5-48B0-9C85-9E7E2259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0C281-1CD4-4415-A62E-77168634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brute-force attack consists of an attacker submitting many passwords or passphrases with the hope of eventually guessing correctly.</a:t>
            </a:r>
          </a:p>
          <a:p>
            <a:r>
              <a:rPr lang="en-US" dirty="0"/>
              <a:t>RE used: 3:3:’a1’ </a:t>
            </a:r>
          </a:p>
          <a:p>
            <a:r>
              <a:rPr lang="en-US" dirty="0"/>
              <a:t>THC Hydra Command: “hydra -l admin -x 3:3:’a1’ -s 5000 -f 127.0.0.1 http-get /”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656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</TotalTime>
  <Words>413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THC Hydra</vt:lpstr>
      <vt:lpstr>Tool introduction</vt:lpstr>
      <vt:lpstr>Supported protocols</vt:lpstr>
      <vt:lpstr>Testing purpose</vt:lpstr>
      <vt:lpstr>Test Setup</vt:lpstr>
      <vt:lpstr>Flask Server code</vt:lpstr>
      <vt:lpstr>Dictionary Attack</vt:lpstr>
      <vt:lpstr>Results</vt:lpstr>
      <vt:lpstr>Brute-force attack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THC Hydra</dc:title>
  <dc:creator>Ammar Khan</dc:creator>
  <cp:lastModifiedBy>Ammar Khan</cp:lastModifiedBy>
  <cp:revision>4</cp:revision>
  <dcterms:created xsi:type="dcterms:W3CDTF">2020-07-24T09:30:54Z</dcterms:created>
  <dcterms:modified xsi:type="dcterms:W3CDTF">2020-07-24T10:29:32Z</dcterms:modified>
</cp:coreProperties>
</file>