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E727D"/>
    <a:srgbClr val="CED8E9"/>
    <a:srgbClr val="9BC0DF"/>
    <a:srgbClr val="6784BA"/>
    <a:srgbClr val="99D7DF"/>
    <a:srgbClr val="46B6C4"/>
    <a:srgbClr val="70AD4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8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7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63A0-C58E-40C1-A457-EF693A0077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5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0"/>
            <a:ext cx="12191999" cy="71276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8" y="9000"/>
            <a:ext cx="12192001" cy="71276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7000"/>
                  <a:lumOff val="13000"/>
                  <a:alpha val="54000"/>
                </a:schemeClr>
              </a:gs>
              <a:gs pos="100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76000" y="9000"/>
            <a:ext cx="6840000" cy="68400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16000" y="549000"/>
            <a:ext cx="5760000" cy="576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56000" y="1089000"/>
            <a:ext cx="4680000" cy="46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04473" y="1666034"/>
            <a:ext cx="298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TEAM</a:t>
            </a:r>
            <a:endParaRPr lang="en-US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2783" y="1592674"/>
            <a:ext cx="4100616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8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Neptunes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472" y="4053842"/>
            <a:ext cx="2983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82" y="4053842"/>
            <a:ext cx="1308870" cy="13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000">
        <p:fade/>
      </p:transition>
    </mc:Choice>
    <mc:Fallback xmlns="">
      <p:transition spd="med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4" accel="16000" decel="4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accel="16000" decel="4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accel="16000" decel="4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16000" decel="43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6000" decel="43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0070C0">
                  <a:alpha val="32000"/>
                </a:srgbClr>
              </a:gs>
              <a:gs pos="0">
                <a:srgbClr val="0070C0"/>
              </a:gs>
              <a:gs pos="56000">
                <a:schemeClr val="bg1">
                  <a:alpha val="65000"/>
                </a:schemeClr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3190875" y="3422213"/>
            <a:ext cx="1452900" cy="13576"/>
          </a:xfrm>
          <a:custGeom>
            <a:avLst/>
            <a:gdLst>
              <a:gd name="connsiteX0" fmla="*/ 1452900 w 1452900"/>
              <a:gd name="connsiteY0" fmla="*/ 0 h 13576"/>
              <a:gd name="connsiteX1" fmla="*/ 1452563 w 1452900"/>
              <a:gd name="connsiteY1" fmla="*/ 6788 h 13576"/>
              <a:gd name="connsiteX2" fmla="*/ 1452900 w 1452900"/>
              <a:gd name="connsiteY2" fmla="*/ 13576 h 13576"/>
              <a:gd name="connsiteX3" fmla="*/ 1 w 1452900"/>
              <a:gd name="connsiteY3" fmla="*/ 6838 h 13576"/>
              <a:gd name="connsiteX4" fmla="*/ 0 w 1452900"/>
              <a:gd name="connsiteY4" fmla="*/ 6788 h 13576"/>
              <a:gd name="connsiteX5" fmla="*/ 1 w 1452900"/>
              <a:gd name="connsiteY5" fmla="*/ 6738 h 13576"/>
              <a:gd name="connsiteX6" fmla="*/ 1452900 w 1452900"/>
              <a:gd name="connsiteY6" fmla="*/ 0 h 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900" h="13576">
                <a:moveTo>
                  <a:pt x="1452900" y="0"/>
                </a:moveTo>
                <a:lnTo>
                  <a:pt x="1452563" y="6788"/>
                </a:lnTo>
                <a:lnTo>
                  <a:pt x="1452900" y="13576"/>
                </a:lnTo>
                <a:lnTo>
                  <a:pt x="1" y="6838"/>
                </a:lnTo>
                <a:lnTo>
                  <a:pt x="0" y="6788"/>
                </a:lnTo>
                <a:lnTo>
                  <a:pt x="1" y="6738"/>
                </a:lnTo>
                <a:lnTo>
                  <a:pt x="14529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548227" y="3422213"/>
            <a:ext cx="1452898" cy="13576"/>
          </a:xfrm>
          <a:custGeom>
            <a:avLst/>
            <a:gdLst>
              <a:gd name="connsiteX0" fmla="*/ 0 w 1452898"/>
              <a:gd name="connsiteY0" fmla="*/ 0 h 13576"/>
              <a:gd name="connsiteX1" fmla="*/ 1452897 w 1452898"/>
              <a:gd name="connsiteY1" fmla="*/ 6738 h 13576"/>
              <a:gd name="connsiteX2" fmla="*/ 1452898 w 1452898"/>
              <a:gd name="connsiteY2" fmla="*/ 6788 h 13576"/>
              <a:gd name="connsiteX3" fmla="*/ 1452897 w 1452898"/>
              <a:gd name="connsiteY3" fmla="*/ 6838 h 13576"/>
              <a:gd name="connsiteX4" fmla="*/ 0 w 1452898"/>
              <a:gd name="connsiteY4" fmla="*/ 13576 h 13576"/>
              <a:gd name="connsiteX5" fmla="*/ 337 w 1452898"/>
              <a:gd name="connsiteY5" fmla="*/ 6788 h 13576"/>
              <a:gd name="connsiteX6" fmla="*/ 0 w 1452898"/>
              <a:gd name="connsiteY6" fmla="*/ 0 h 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98" h="13576">
                <a:moveTo>
                  <a:pt x="0" y="0"/>
                </a:moveTo>
                <a:lnTo>
                  <a:pt x="1452897" y="6738"/>
                </a:lnTo>
                <a:lnTo>
                  <a:pt x="1452898" y="6788"/>
                </a:lnTo>
                <a:lnTo>
                  <a:pt x="1452897" y="6838"/>
                </a:lnTo>
                <a:lnTo>
                  <a:pt x="0" y="13576"/>
                </a:lnTo>
                <a:lnTo>
                  <a:pt x="337" y="678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089321" y="4905033"/>
            <a:ext cx="13358" cy="1452905"/>
          </a:xfrm>
          <a:custGeom>
            <a:avLst/>
            <a:gdLst>
              <a:gd name="connsiteX0" fmla="*/ 0 w 13358"/>
              <a:gd name="connsiteY0" fmla="*/ 0 h 1452905"/>
              <a:gd name="connsiteX1" fmla="*/ 6680 w 13358"/>
              <a:gd name="connsiteY1" fmla="*/ 343 h 1452905"/>
              <a:gd name="connsiteX2" fmla="*/ 13358 w 13358"/>
              <a:gd name="connsiteY2" fmla="*/ 1 h 1452905"/>
              <a:gd name="connsiteX3" fmla="*/ 6679 w 13358"/>
              <a:gd name="connsiteY3" fmla="*/ 1452905 h 1452905"/>
              <a:gd name="connsiteX4" fmla="*/ 0 w 13358"/>
              <a:gd name="connsiteY4" fmla="*/ 0 h 145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" h="1452905">
                <a:moveTo>
                  <a:pt x="0" y="0"/>
                </a:moveTo>
                <a:lnTo>
                  <a:pt x="6680" y="343"/>
                </a:lnTo>
                <a:lnTo>
                  <a:pt x="13358" y="1"/>
                </a:lnTo>
                <a:lnTo>
                  <a:pt x="6679" y="145290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096000" y="500063"/>
            <a:ext cx="2905124" cy="2928888"/>
          </a:xfrm>
          <a:custGeom>
            <a:avLst/>
            <a:gdLst>
              <a:gd name="connsiteX0" fmla="*/ 0 w 2905124"/>
              <a:gd name="connsiteY0" fmla="*/ 0 h 2928888"/>
              <a:gd name="connsiteX1" fmla="*/ 2901345 w 2905124"/>
              <a:gd name="connsiteY1" fmla="*/ 2778215 h 2928888"/>
              <a:gd name="connsiteX2" fmla="*/ 2905124 w 2905124"/>
              <a:gd name="connsiteY2" fmla="*/ 2928888 h 2928888"/>
              <a:gd name="connsiteX3" fmla="*/ 1452227 w 2905124"/>
              <a:gd name="connsiteY3" fmla="*/ 2922150 h 2928888"/>
              <a:gd name="connsiteX4" fmla="*/ 1445065 w 2905124"/>
              <a:gd name="connsiteY4" fmla="*/ 2777987 h 2928888"/>
              <a:gd name="connsiteX5" fmla="*/ 148517 w 2905124"/>
              <a:gd name="connsiteY5" fmla="*/ 1460185 h 2928888"/>
              <a:gd name="connsiteX6" fmla="*/ 6679 w 2905124"/>
              <a:gd name="connsiteY6" fmla="*/ 1452906 h 2928888"/>
              <a:gd name="connsiteX7" fmla="*/ 0 w 2905124"/>
              <a:gd name="connsiteY7" fmla="*/ 0 h 29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5124" h="2928888">
                <a:moveTo>
                  <a:pt x="0" y="0"/>
                </a:moveTo>
                <a:cubicBezTo>
                  <a:pt x="1554317" y="0"/>
                  <a:pt x="2823537" y="1230653"/>
                  <a:pt x="2901345" y="2778215"/>
                </a:cubicBezTo>
                <a:lnTo>
                  <a:pt x="2905124" y="2928888"/>
                </a:lnTo>
                <a:lnTo>
                  <a:pt x="1452227" y="2922150"/>
                </a:lnTo>
                <a:lnTo>
                  <a:pt x="1445065" y="2777987"/>
                </a:lnTo>
                <a:cubicBezTo>
                  <a:pt x="1375638" y="2083148"/>
                  <a:pt x="832150" y="1530750"/>
                  <a:pt x="148517" y="1460185"/>
                </a:cubicBezTo>
                <a:lnTo>
                  <a:pt x="6679" y="145290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3CCCC"/>
              </a:gs>
              <a:gs pos="69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190876" y="500063"/>
            <a:ext cx="2905124" cy="2928888"/>
          </a:xfrm>
          <a:custGeom>
            <a:avLst/>
            <a:gdLst>
              <a:gd name="connsiteX0" fmla="*/ 2905124 w 2905124"/>
              <a:gd name="connsiteY0" fmla="*/ 0 h 2928888"/>
              <a:gd name="connsiteX1" fmla="*/ 2898445 w 2905124"/>
              <a:gd name="connsiteY1" fmla="*/ 1452906 h 2928888"/>
              <a:gd name="connsiteX2" fmla="*/ 2756609 w 2905124"/>
              <a:gd name="connsiteY2" fmla="*/ 1460185 h 2928888"/>
              <a:gd name="connsiteX3" fmla="*/ 1460061 w 2905124"/>
              <a:gd name="connsiteY3" fmla="*/ 2777987 h 2928888"/>
              <a:gd name="connsiteX4" fmla="*/ 1452899 w 2905124"/>
              <a:gd name="connsiteY4" fmla="*/ 2922150 h 2928888"/>
              <a:gd name="connsiteX5" fmla="*/ 0 w 2905124"/>
              <a:gd name="connsiteY5" fmla="*/ 2928888 h 2928888"/>
              <a:gd name="connsiteX6" fmla="*/ 3779 w 2905124"/>
              <a:gd name="connsiteY6" fmla="*/ 2778215 h 2928888"/>
              <a:gd name="connsiteX7" fmla="*/ 2905124 w 2905124"/>
              <a:gd name="connsiteY7" fmla="*/ 0 h 29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5124" h="2928888">
                <a:moveTo>
                  <a:pt x="2905124" y="0"/>
                </a:moveTo>
                <a:lnTo>
                  <a:pt x="2898445" y="1452906"/>
                </a:lnTo>
                <a:lnTo>
                  <a:pt x="2756609" y="1460185"/>
                </a:lnTo>
                <a:cubicBezTo>
                  <a:pt x="2072977" y="1530750"/>
                  <a:pt x="1529488" y="2083148"/>
                  <a:pt x="1460061" y="2777987"/>
                </a:cubicBezTo>
                <a:lnTo>
                  <a:pt x="1452899" y="2922150"/>
                </a:lnTo>
                <a:lnTo>
                  <a:pt x="0" y="2928888"/>
                </a:lnTo>
                <a:lnTo>
                  <a:pt x="3779" y="2778215"/>
                </a:lnTo>
                <a:cubicBezTo>
                  <a:pt x="81588" y="1230653"/>
                  <a:pt x="1350807" y="0"/>
                  <a:pt x="2905124" y="0"/>
                </a:cubicBezTo>
                <a:close/>
              </a:path>
            </a:pathLst>
          </a:custGeom>
          <a:gradFill flip="none" rotWithShape="1">
            <a:gsLst>
              <a:gs pos="0">
                <a:srgbClr val="33CCCC"/>
              </a:gs>
              <a:gs pos="69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190876" y="3429051"/>
            <a:ext cx="5810248" cy="2928888"/>
          </a:xfrm>
          <a:custGeom>
            <a:avLst/>
            <a:gdLst>
              <a:gd name="connsiteX0" fmla="*/ 0 w 5810248"/>
              <a:gd name="connsiteY0" fmla="*/ 0 h 2928888"/>
              <a:gd name="connsiteX1" fmla="*/ 1452899 w 5810248"/>
              <a:gd name="connsiteY1" fmla="*/ 6738 h 2928888"/>
              <a:gd name="connsiteX2" fmla="*/ 1460061 w 5810248"/>
              <a:gd name="connsiteY2" fmla="*/ 150901 h 2928888"/>
              <a:gd name="connsiteX3" fmla="*/ 2756609 w 5810248"/>
              <a:gd name="connsiteY3" fmla="*/ 1468703 h 2928888"/>
              <a:gd name="connsiteX4" fmla="*/ 2898445 w 5810248"/>
              <a:gd name="connsiteY4" fmla="*/ 1475982 h 2928888"/>
              <a:gd name="connsiteX5" fmla="*/ 2905124 w 5810248"/>
              <a:gd name="connsiteY5" fmla="*/ 2928887 h 2928888"/>
              <a:gd name="connsiteX6" fmla="*/ 2911803 w 5810248"/>
              <a:gd name="connsiteY6" fmla="*/ 1475983 h 2928888"/>
              <a:gd name="connsiteX7" fmla="*/ 3053641 w 5810248"/>
              <a:gd name="connsiteY7" fmla="*/ 1468703 h 2928888"/>
              <a:gd name="connsiteX8" fmla="*/ 4350189 w 5810248"/>
              <a:gd name="connsiteY8" fmla="*/ 150901 h 2928888"/>
              <a:gd name="connsiteX9" fmla="*/ 4357351 w 5810248"/>
              <a:gd name="connsiteY9" fmla="*/ 6738 h 2928888"/>
              <a:gd name="connsiteX10" fmla="*/ 5810248 w 5810248"/>
              <a:gd name="connsiteY10" fmla="*/ 0 h 2928888"/>
              <a:gd name="connsiteX11" fmla="*/ 5806469 w 5810248"/>
              <a:gd name="connsiteY11" fmla="*/ 150673 h 2928888"/>
              <a:gd name="connsiteX12" fmla="*/ 2905124 w 5810248"/>
              <a:gd name="connsiteY12" fmla="*/ 2928888 h 2928888"/>
              <a:gd name="connsiteX13" fmla="*/ 3779 w 5810248"/>
              <a:gd name="connsiteY13" fmla="*/ 150673 h 2928888"/>
              <a:gd name="connsiteX14" fmla="*/ 0 w 5810248"/>
              <a:gd name="connsiteY14" fmla="*/ 0 h 29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10248" h="2928888">
                <a:moveTo>
                  <a:pt x="0" y="0"/>
                </a:moveTo>
                <a:lnTo>
                  <a:pt x="1452899" y="6738"/>
                </a:lnTo>
                <a:lnTo>
                  <a:pt x="1460061" y="150901"/>
                </a:lnTo>
                <a:cubicBezTo>
                  <a:pt x="1529488" y="845740"/>
                  <a:pt x="2072977" y="1398138"/>
                  <a:pt x="2756609" y="1468703"/>
                </a:cubicBezTo>
                <a:lnTo>
                  <a:pt x="2898445" y="1475982"/>
                </a:lnTo>
                <a:lnTo>
                  <a:pt x="2905124" y="2928887"/>
                </a:lnTo>
                <a:lnTo>
                  <a:pt x="2911803" y="1475983"/>
                </a:lnTo>
                <a:lnTo>
                  <a:pt x="3053641" y="1468703"/>
                </a:lnTo>
                <a:cubicBezTo>
                  <a:pt x="3737274" y="1398138"/>
                  <a:pt x="4280762" y="845740"/>
                  <a:pt x="4350189" y="150901"/>
                </a:cubicBezTo>
                <a:lnTo>
                  <a:pt x="4357351" y="6738"/>
                </a:lnTo>
                <a:lnTo>
                  <a:pt x="5810248" y="0"/>
                </a:lnTo>
                <a:lnTo>
                  <a:pt x="5806469" y="150673"/>
                </a:lnTo>
                <a:cubicBezTo>
                  <a:pt x="5728661" y="1698236"/>
                  <a:pt x="4459441" y="2928888"/>
                  <a:pt x="2905124" y="2928888"/>
                </a:cubicBezTo>
                <a:cubicBezTo>
                  <a:pt x="1350807" y="2928888"/>
                  <a:pt x="81588" y="1698236"/>
                  <a:pt x="3779" y="150673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3CCCC"/>
              </a:gs>
              <a:gs pos="69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761090" y="2117584"/>
            <a:ext cx="2669150" cy="2636409"/>
            <a:chOff x="4761090" y="2117584"/>
            <a:chExt cx="2669150" cy="2636409"/>
          </a:xfrm>
        </p:grpSpPr>
        <p:sp>
          <p:nvSpPr>
            <p:cNvPr id="28" name="Oval 27"/>
            <p:cNvSpPr/>
            <p:nvPr/>
          </p:nvSpPr>
          <p:spPr>
            <a:xfrm>
              <a:off x="4914899" y="2308254"/>
              <a:ext cx="2362200" cy="2255070"/>
            </a:xfrm>
            <a:prstGeom prst="ellipse">
              <a:avLst/>
            </a:prstGeom>
            <a:gradFill flip="none" rotWithShape="1">
              <a:gsLst>
                <a:gs pos="89000">
                  <a:srgbClr val="0070C0"/>
                </a:gs>
                <a:gs pos="0">
                  <a:srgbClr val="00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nut 28"/>
            <p:cNvSpPr/>
            <p:nvPr/>
          </p:nvSpPr>
          <p:spPr>
            <a:xfrm>
              <a:off x="4761090" y="2117584"/>
              <a:ext cx="2669150" cy="2636409"/>
            </a:xfrm>
            <a:prstGeom prst="donut">
              <a:avLst>
                <a:gd name="adj" fmla="val 11268"/>
              </a:avLst>
            </a:prstGeom>
            <a:gradFill flip="none" rotWithShape="1">
              <a:gsLst>
                <a:gs pos="75000">
                  <a:srgbClr val="0070C0"/>
                </a:gs>
                <a:gs pos="0">
                  <a:srgbClr val="00FFF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 descr="Team - Free hands and gestures icon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8099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240" b="100000" l="12468" r="94026">
                        <a14:foregroundMark x1="55325" y1="71875" x2="55325" y2="71875"/>
                        <a14:foregroundMark x1="64156" y1="73958" x2="64156" y2="73958"/>
                        <a14:foregroundMark x1="63636" y1="71354" x2="63636" y2="713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55" t="3485" r="2151" b="8789"/>
          <a:stretch/>
        </p:blipFill>
        <p:spPr>
          <a:xfrm>
            <a:off x="6845131" y="659227"/>
            <a:ext cx="1725189" cy="1733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8" name="Elbow Connector 37"/>
          <p:cNvCxnSpPr>
            <a:endCxn id="42" idx="3"/>
          </p:cNvCxnSpPr>
          <p:nvPr/>
        </p:nvCxnSpPr>
        <p:spPr>
          <a:xfrm rot="10800000">
            <a:off x="2223746" y="1696864"/>
            <a:ext cx="1404825" cy="205923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>
            <a:off x="7956790" y="5669563"/>
            <a:ext cx="1561643" cy="207336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2562636" y="5766979"/>
            <a:ext cx="1801738" cy="200025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8474099" y="1588390"/>
            <a:ext cx="1801738" cy="200025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75" y="1512197"/>
            <a:ext cx="2208370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Стивън Лилов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18433" y="5682326"/>
            <a:ext cx="2156258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dirty="0" smtClean="0"/>
              <a:t>Венелин Николов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6936" y="5766979"/>
            <a:ext cx="2042163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dirty="0" smtClean="0"/>
              <a:t>Радослав Иванов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75837" y="1394199"/>
            <a:ext cx="1625243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dirty="0" smtClean="0"/>
              <a:t>Рая Лилова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3259" y="224477"/>
            <a:ext cx="197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bg1"/>
                </a:solidFill>
                <a:latin typeface="Bahnschrift SemiLight" panose="020B0502040204020203" pitchFamily="34" charset="0"/>
              </a:rPr>
              <a:t>TEAM </a:t>
            </a:r>
            <a:r>
              <a:rPr lang="en-US" sz="2400" dirty="0" err="1" smtClean="0">
                <a:ln w="0"/>
                <a:solidFill>
                  <a:schemeClr val="bg1"/>
                </a:solidFill>
                <a:latin typeface="Bahnschrift SemiLight" panose="020B0502040204020203" pitchFamily="34" charset="0"/>
              </a:rPr>
              <a:t>Neptunes</a:t>
            </a:r>
            <a:endParaRPr lang="en-US" sz="2400" dirty="0">
              <a:ln w="0"/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rot="10800000">
            <a:off x="2106898" y="3750008"/>
            <a:ext cx="1133338" cy="184666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375" y="3599649"/>
            <a:ext cx="2091522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Светослав Стоилов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anose="020E0502030303020204" pitchFamily="34" charset="0"/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0800000">
            <a:off x="9000454" y="3677692"/>
            <a:ext cx="1399095" cy="213246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399548" y="3706272"/>
            <a:ext cx="179245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dirty="0" smtClean="0"/>
              <a:t>Георги Котаков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4" b="100000" l="3101" r="98708">
                        <a14:foregroundMark x1="23746" y1="87333" x2="23746" y2="87333"/>
                        <a14:foregroundMark x1="71237" y1="86667" x2="71237" y2="86667"/>
                        <a14:foregroundMark x1="83946" y1="86667" x2="83946" y2="86667"/>
                        <a14:foregroundMark x1="88629" y1="88000" x2="88629" y2="88000"/>
                        <a14:foregroundMark x1="92977" y1="95000" x2="92977" y2="95000"/>
                        <a14:foregroundMark x1="88629" y1="95000" x2="88629" y2="95000"/>
                        <a14:foregroundMark x1="78930" y1="91667" x2="78930" y2="91667"/>
                        <a14:foregroundMark x1="28428" y1="93667" x2="28428" y2="93667"/>
                        <a14:foregroundMark x1="12375" y1="91667" x2="12375" y2="91667"/>
                        <a14:foregroundMark x1="76923" y1="73333" x2="76923" y2="73333"/>
                        <a14:foregroundMark x1="19398" y1="94333" x2="19398" y2="94333"/>
                        <a14:foregroundMark x1="14716" y1="94333" x2="14716" y2="94333"/>
                        <a14:foregroundMark x1="76923" y1="83000" x2="76923" y2="83000"/>
                        <a14:foregroundMark x1="80268" y1="78333" x2="80268" y2="78333"/>
                        <a14:foregroundMark x1="87291" y1="78333" x2="87291" y2="78333"/>
                        <a14:foregroundMark x1="78930" y1="84000" x2="78930" y2="84000"/>
                        <a14:foregroundMark x1="24415" y1="89333" x2="24415" y2="89333"/>
                        <a14:foregroundMark x1="9699" y1="93000" x2="9699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61" y="1094708"/>
            <a:ext cx="1244135" cy="1245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" b="100000" l="0" r="100000">
                        <a14:foregroundMark x1="71572" y1="76667" x2="71572" y2="76667"/>
                        <a14:foregroundMark x1="81271" y1="76000" x2="81271" y2="76000"/>
                        <a14:foregroundMark x1="87625" y1="85000" x2="87625" y2="85000"/>
                        <a14:foregroundMark x1="79599" y1="69333" x2="79599" y2="69333"/>
                        <a14:foregroundMark x1="73913" y1="67667" x2="73913" y2="67667"/>
                        <a14:foregroundMark x1="71572" y1="63667" x2="71572" y2="63667"/>
                        <a14:foregroundMark x1="96656" y1="81667" x2="96656" y2="81667"/>
                        <a14:foregroundMark x1="19732" y1="79181" x2="19732" y2="79181"/>
                        <a14:foregroundMark x1="35117" y1="72696" x2="35117" y2="72696"/>
                        <a14:foregroundMark x1="42140" y1="72696" x2="42140" y2="72696"/>
                        <a14:foregroundMark x1="42140" y1="79863" x2="42140" y2="79863"/>
                        <a14:foregroundMark x1="52174" y1="79863" x2="52174" y2="79863"/>
                        <a14:foregroundMark x1="56187" y1="83276" x2="56187" y2="83276"/>
                        <a14:foregroundMark x1="63211" y1="91809" x2="63211" y2="91809"/>
                        <a14:foregroundMark x1="63211" y1="91809" x2="63211" y2="91809"/>
                        <a14:foregroundMark x1="75251" y1="93515" x2="75251" y2="93515"/>
                        <a14:foregroundMark x1="80602" y1="93515" x2="80602" y2="93515"/>
                        <a14:foregroundMark x1="86957" y1="92491" x2="86957" y2="92491"/>
                        <a14:foregroundMark x1="81940" y1="89761" x2="84950" y2="91126"/>
                        <a14:foregroundMark x1="79933" y1="87031" x2="79933" y2="87031"/>
                        <a14:foregroundMark x1="80602" y1="87713" x2="80602" y2="87713"/>
                        <a14:foregroundMark x1="81271" y1="87713" x2="81271" y2="87713"/>
                        <a14:foregroundMark x1="80602" y1="85666" x2="80602" y2="85666"/>
                        <a14:foregroundMark x1="76589" y1="85666" x2="76589" y2="85666"/>
                        <a14:foregroundMark x1="76589" y1="92491" x2="76589" y2="92491"/>
                        <a14:foregroundMark x1="72241" y1="92491" x2="72241" y2="92491"/>
                        <a14:foregroundMark x1="65217" y1="92491" x2="65217" y2="92491"/>
                        <a14:foregroundMark x1="65886" y1="94881" x2="65886" y2="94881"/>
                        <a14:foregroundMark x1="61204" y1="94198" x2="61204" y2="94198"/>
                        <a14:foregroundMark x1="56856" y1="94198" x2="56856" y2="94198"/>
                        <a14:foregroundMark x1="44147" y1="93515" x2="44147" y2="93515"/>
                        <a14:foregroundMark x1="47826" y1="93515" x2="47826" y2="93515"/>
                        <a14:foregroundMark x1="87625" y1="94198" x2="87625" y2="94198"/>
                        <a14:foregroundMark x1="88963" y1="96246" x2="88963" y2="96246"/>
                        <a14:foregroundMark x1="93980" y1="96246" x2="93980" y2="96246"/>
                        <a14:foregroundMark x1="70234" y1="90444" x2="70234" y2="90444"/>
                        <a14:foregroundMark x1="41472" y1="82594" x2="41472" y2="82594"/>
                        <a14:foregroundMark x1="29766" y1="78498" x2="29766" y2="78498"/>
                        <a14:foregroundMark x1="95987" y1="86348" x2="95987" y2="86348"/>
                        <a14:foregroundMark x1="20401" y1="83959" x2="20401" y2="83959"/>
                        <a14:foregroundMark x1="26756" y1="90444" x2="26756" y2="90444"/>
                        <a14:foregroundMark x1="16388" y1="91809" x2="16388" y2="91809"/>
                        <a14:foregroundMark x1="12709" y1="90444" x2="12709" y2="90444"/>
                        <a14:foregroundMark x1="8696" y1="84642" x2="8696" y2="84642"/>
                        <a14:foregroundMark x1="3679" y1="91809" x2="3679" y2="91809"/>
                        <a14:foregroundMark x1="98997" y1="89761" x2="98997" y2="89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632" y="2893001"/>
            <a:ext cx="1244135" cy="1218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67" b="100000" l="301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03" y="4643115"/>
            <a:ext cx="1244135" cy="124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667" b="100000" l="0" r="100000">
                        <a14:backgroundMark x1="16722" y1="42000" x2="16722" y2="42000"/>
                        <a14:backgroundMark x1="87960" y1="35333" x2="87960" y2="35333"/>
                        <a14:backgroundMark x1="89298" y1="49000" x2="89298" y2="49000"/>
                        <a14:backgroundMark x1="89298" y1="49000" x2="89298" y2="49000"/>
                        <a14:backgroundMark x1="87960" y1="21000" x2="87960" y2="21000"/>
                        <a14:backgroundMark x1="87960" y1="16000" x2="87960" y2="18333"/>
                        <a14:backgroundMark x1="87960" y1="18333" x2="87960" y2="18333"/>
                        <a14:backgroundMark x1="87960" y1="46667" x2="87960" y2="46667"/>
                        <a14:backgroundMark x1="87960" y1="54000" x2="87960" y2="54000"/>
                        <a14:backgroundMark x1="87960" y1="70000" x2="87960" y2="70000"/>
                        <a14:backgroundMark x1="11037" y1="4667" x2="11037" y2="4667"/>
                        <a14:backgroundMark x1="11037" y1="21667" x2="11037" y2="21667"/>
                        <a14:backgroundMark x1="11037" y1="41000" x2="11037" y2="41000"/>
                        <a14:backgroundMark x1="11037" y1="47667" x2="11037" y2="47667"/>
                        <a14:backgroundMark x1="11037" y1="51667" x2="11037" y2="51667"/>
                        <a14:backgroundMark x1="12709" y1="52333" x2="12709" y2="52333"/>
                        <a14:backgroundMark x1="19398" y1="52333" x2="19398" y2="52333"/>
                        <a14:backgroundMark x1="24080" y1="52333" x2="24080" y2="52333"/>
                        <a14:backgroundMark x1="11706" y1="31333" x2="11706" y2="31333"/>
                        <a14:backgroundMark x1="11706" y1="4667" x2="11706" y2="4667"/>
                        <a14:backgroundMark x1="86288" y1="12000" x2="86288" y2="12000"/>
                        <a14:backgroundMark x1="94314" y1="43333" x2="94314" y2="43333"/>
                        <a14:backgroundMark x1="95987" y1="32333" x2="95987" y2="32333"/>
                        <a14:backgroundMark x1="96990" y1="10333" x2="96990" y2="10333"/>
                        <a14:backgroundMark x1="11706" y1="12000" x2="11706" y2="12000"/>
                        <a14:backgroundMark x1="80268" y1="63667" x2="80268" y2="63667"/>
                        <a14:backgroundMark x1="76923" y1="54000" x2="76923" y2="54000"/>
                        <a14:backgroundMark x1="75251" y1="52333" x2="75251" y2="52333"/>
                        <a14:backgroundMark x1="83612" y1="29667" x2="83612" y2="29667"/>
                        <a14:backgroundMark x1="81271" y1="12667" x2="81271" y2="12667"/>
                        <a14:backgroundMark x1="81271" y1="8000" x2="81271" y2="8000"/>
                        <a14:backgroundMark x1="79181" y1="48333" x2="79181" y2="48333"/>
                        <a14:backgroundMark x1="82594" y1="42000" x2="82594" y2="4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37" y="2977029"/>
            <a:ext cx="1217112" cy="1245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000" b="98333" l="0" r="99666">
                        <a14:foregroundMark x1="77926" y1="79667" x2="77926" y2="79667"/>
                        <a14:foregroundMark x1="64214" y1="78000" x2="64214" y2="78000"/>
                        <a14:foregroundMark x1="24749" y1="83000" x2="24749" y2="83000"/>
                        <a14:foregroundMark x1="15050" y1="83000" x2="15050" y2="83000"/>
                        <a14:foregroundMark x1="19732" y1="77333" x2="19732" y2="77333"/>
                        <a14:foregroundMark x1="55518" y1="82333" x2="55518" y2="82333"/>
                        <a14:foregroundMark x1="69231" y1="85333" x2="69231" y2="85333"/>
                        <a14:foregroundMark x1="81940" y1="88000" x2="81940" y2="88000"/>
                        <a14:foregroundMark x1="89298" y1="88667" x2="89298" y2="88667"/>
                        <a14:foregroundMark x1="69231" y1="91000" x2="69231" y2="91000"/>
                        <a14:foregroundMark x1="24749" y1="93939" x2="24749" y2="93939"/>
                        <a14:foregroundMark x1="56187" y1="94613" x2="56187" y2="94613"/>
                        <a14:backgroundMark x1="90970" y1="67677" x2="90970" y2="67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34" y="4645307"/>
            <a:ext cx="1178317" cy="1169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06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1000">
        <p:push/>
      </p:transition>
    </mc:Choice>
    <mc:Fallback>
      <p:transition spd="slow" advTm="41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1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18" grpId="0" animBg="1"/>
      <p:bldP spid="16" grpId="0" animBg="1"/>
      <p:bldP spid="42" grpId="0" animBg="1"/>
      <p:bldP spid="45" grpId="0" animBg="1"/>
      <p:bldP spid="46" grpId="0" animBg="1"/>
      <p:bldP spid="47" grpId="0" animBg="1"/>
      <p:bldP spid="48" grpId="0"/>
      <p:bldP spid="37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cording 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8297" y="99017"/>
            <a:ext cx="487363" cy="4873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570" y="0"/>
            <a:ext cx="12189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90875" y="0"/>
            <a:ext cx="9001124" cy="6858000"/>
          </a:xfrm>
          <a:custGeom>
            <a:avLst/>
            <a:gdLst>
              <a:gd name="connsiteX0" fmla="*/ 763206 w 1672573"/>
              <a:gd name="connsiteY0" fmla="*/ 0 h 1485900"/>
              <a:gd name="connsiteX1" fmla="*/ 1672573 w 1672573"/>
              <a:gd name="connsiteY1" fmla="*/ 0 h 1485900"/>
              <a:gd name="connsiteX2" fmla="*/ 1672573 w 1672573"/>
              <a:gd name="connsiteY2" fmla="*/ 1485900 h 1485900"/>
              <a:gd name="connsiteX3" fmla="*/ 847440 w 1672573"/>
              <a:gd name="connsiteY3" fmla="*/ 1485900 h 1485900"/>
              <a:gd name="connsiteX4" fmla="*/ 866175 w 1672573"/>
              <a:gd name="connsiteY4" fmla="*/ 1431801 h 1485900"/>
              <a:gd name="connsiteX5" fmla="*/ 880943 w 1672573"/>
              <a:gd name="connsiteY5" fmla="*/ 1287033 h 1485900"/>
              <a:gd name="connsiteX6" fmla="*/ 869702 w 1672573"/>
              <a:gd name="connsiteY6" fmla="*/ 1166043 h 1485900"/>
              <a:gd name="connsiteX7" fmla="*/ 868535 w 1672573"/>
              <a:gd name="connsiteY7" fmla="*/ 1162453 h 1485900"/>
              <a:gd name="connsiteX8" fmla="*/ 864401 w 1672573"/>
              <a:gd name="connsiteY8" fmla="*/ 1115845 h 1485900"/>
              <a:gd name="connsiteX9" fmla="*/ 836026 w 1672573"/>
              <a:gd name="connsiteY9" fmla="*/ 1024416 h 1485900"/>
              <a:gd name="connsiteX10" fmla="*/ 736623 w 1672573"/>
              <a:gd name="connsiteY10" fmla="*/ 879020 h 1485900"/>
              <a:gd name="connsiteX11" fmla="*/ 596420 w 1672573"/>
              <a:gd name="connsiteY11" fmla="*/ 772199 h 1485900"/>
              <a:gd name="connsiteX12" fmla="*/ 436188 w 1672573"/>
              <a:gd name="connsiteY12" fmla="*/ 689115 h 1485900"/>
              <a:gd name="connsiteX13" fmla="*/ 275956 w 1672573"/>
              <a:gd name="connsiteY13" fmla="*/ 614192 h 1485900"/>
              <a:gd name="connsiteX14" fmla="*/ 135752 w 1672573"/>
              <a:gd name="connsiteY14" fmla="*/ 532592 h 1485900"/>
              <a:gd name="connsiteX15" fmla="*/ 37091 w 1672573"/>
              <a:gd name="connsiteY15" fmla="*/ 430222 h 1485900"/>
              <a:gd name="connsiteX16" fmla="*/ 0 w 1672573"/>
              <a:gd name="connsiteY16" fmla="*/ 292244 h 1485900"/>
              <a:gd name="connsiteX17" fmla="*/ 19287 w 1672573"/>
              <a:gd name="connsiteY17" fmla="*/ 188390 h 1485900"/>
              <a:gd name="connsiteX18" fmla="*/ 77149 w 1672573"/>
              <a:gd name="connsiteY18" fmla="*/ 103823 h 1485900"/>
              <a:gd name="connsiteX19" fmla="*/ 175069 w 1672573"/>
              <a:gd name="connsiteY19" fmla="*/ 46703 h 1485900"/>
              <a:gd name="connsiteX20" fmla="*/ 314530 w 1672573"/>
              <a:gd name="connsiteY20" fmla="*/ 25191 h 1485900"/>
              <a:gd name="connsiteX21" fmla="*/ 469569 w 1672573"/>
              <a:gd name="connsiteY21" fmla="*/ 46703 h 1485900"/>
              <a:gd name="connsiteX22" fmla="*/ 589002 w 1672573"/>
              <a:gd name="connsiteY22" fmla="*/ 94179 h 1485900"/>
              <a:gd name="connsiteX23" fmla="*/ 674310 w 1672573"/>
              <a:gd name="connsiteY23" fmla="*/ 140914 h 1485900"/>
              <a:gd name="connsiteX24" fmla="*/ 725496 w 1672573"/>
              <a:gd name="connsiteY24" fmla="*/ 161685 h 1485900"/>
              <a:gd name="connsiteX25" fmla="*/ 744041 w 1672573"/>
              <a:gd name="connsiteY25" fmla="*/ 155008 h 1485900"/>
              <a:gd name="connsiteX26" fmla="*/ 756652 w 1672573"/>
              <a:gd name="connsiteY26" fmla="*/ 134237 h 1485900"/>
              <a:gd name="connsiteX27" fmla="*/ 763328 w 1672573"/>
              <a:gd name="connsiteY27" fmla="*/ 99372 h 1485900"/>
              <a:gd name="connsiteX28" fmla="*/ 765554 w 1672573"/>
              <a:gd name="connsiteY28" fmla="*/ 51896 h 1485900"/>
              <a:gd name="connsiteX29" fmla="*/ 764070 w 1672573"/>
              <a:gd name="connsiteY29" fmla="*/ 5903 h 1485900"/>
              <a:gd name="connsiteX30" fmla="*/ 763206 w 1672573"/>
              <a:gd name="connsiteY30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72573" h="1485900">
                <a:moveTo>
                  <a:pt x="763206" y="0"/>
                </a:moveTo>
                <a:lnTo>
                  <a:pt x="1672573" y="0"/>
                </a:lnTo>
                <a:lnTo>
                  <a:pt x="1672573" y="1485900"/>
                </a:lnTo>
                <a:lnTo>
                  <a:pt x="847440" y="1485900"/>
                </a:lnTo>
                <a:lnTo>
                  <a:pt x="866175" y="1431801"/>
                </a:lnTo>
                <a:cubicBezTo>
                  <a:pt x="876020" y="1386351"/>
                  <a:pt x="880943" y="1338095"/>
                  <a:pt x="880943" y="1287033"/>
                </a:cubicBezTo>
                <a:cubicBezTo>
                  <a:pt x="880943" y="1243828"/>
                  <a:pt x="877196" y="1203497"/>
                  <a:pt x="869702" y="1166043"/>
                </a:cubicBezTo>
                <a:lnTo>
                  <a:pt x="868535" y="1162453"/>
                </a:lnTo>
                <a:lnTo>
                  <a:pt x="864401" y="1115845"/>
                </a:lnTo>
                <a:cubicBezTo>
                  <a:pt x="858095" y="1082834"/>
                  <a:pt x="848637" y="1052358"/>
                  <a:pt x="836026" y="1024416"/>
                </a:cubicBezTo>
                <a:cubicBezTo>
                  <a:pt x="810804" y="968532"/>
                  <a:pt x="777670" y="920067"/>
                  <a:pt x="736623" y="879020"/>
                </a:cubicBezTo>
                <a:cubicBezTo>
                  <a:pt x="695576" y="837973"/>
                  <a:pt x="648841" y="802366"/>
                  <a:pt x="596420" y="772199"/>
                </a:cubicBezTo>
                <a:cubicBezTo>
                  <a:pt x="543998" y="742031"/>
                  <a:pt x="490587" y="714337"/>
                  <a:pt x="436188" y="689115"/>
                </a:cubicBezTo>
                <a:cubicBezTo>
                  <a:pt x="381788" y="663894"/>
                  <a:pt x="328377" y="638919"/>
                  <a:pt x="275956" y="614192"/>
                </a:cubicBezTo>
                <a:cubicBezTo>
                  <a:pt x="223534" y="589465"/>
                  <a:pt x="176800" y="562265"/>
                  <a:pt x="135752" y="532592"/>
                </a:cubicBezTo>
                <a:cubicBezTo>
                  <a:pt x="94705" y="502920"/>
                  <a:pt x="61818" y="468796"/>
                  <a:pt x="37091" y="430222"/>
                </a:cubicBezTo>
                <a:cubicBezTo>
                  <a:pt x="12364" y="391647"/>
                  <a:pt x="0" y="345655"/>
                  <a:pt x="0" y="292244"/>
                </a:cubicBezTo>
                <a:cubicBezTo>
                  <a:pt x="0" y="255648"/>
                  <a:pt x="6429" y="221030"/>
                  <a:pt x="19287" y="188390"/>
                </a:cubicBezTo>
                <a:cubicBezTo>
                  <a:pt x="32146" y="155750"/>
                  <a:pt x="51433" y="127561"/>
                  <a:pt x="77149" y="103823"/>
                </a:cubicBezTo>
                <a:cubicBezTo>
                  <a:pt x="102865" y="80085"/>
                  <a:pt x="135505" y="61045"/>
                  <a:pt x="175069" y="46703"/>
                </a:cubicBezTo>
                <a:cubicBezTo>
                  <a:pt x="214632" y="32361"/>
                  <a:pt x="261119" y="25191"/>
                  <a:pt x="314530" y="25191"/>
                </a:cubicBezTo>
                <a:cubicBezTo>
                  <a:pt x="371897" y="25191"/>
                  <a:pt x="423577" y="32361"/>
                  <a:pt x="469569" y="46703"/>
                </a:cubicBezTo>
                <a:cubicBezTo>
                  <a:pt x="515562" y="61045"/>
                  <a:pt x="555372" y="76870"/>
                  <a:pt x="589002" y="94179"/>
                </a:cubicBezTo>
                <a:cubicBezTo>
                  <a:pt x="622630" y="111488"/>
                  <a:pt x="651067" y="127066"/>
                  <a:pt x="674310" y="140914"/>
                </a:cubicBezTo>
                <a:cubicBezTo>
                  <a:pt x="697554" y="154761"/>
                  <a:pt x="714616" y="161685"/>
                  <a:pt x="725496" y="161685"/>
                </a:cubicBezTo>
                <a:cubicBezTo>
                  <a:pt x="732419" y="161685"/>
                  <a:pt x="738601" y="159459"/>
                  <a:pt x="744041" y="155008"/>
                </a:cubicBezTo>
                <a:cubicBezTo>
                  <a:pt x="749481" y="150557"/>
                  <a:pt x="753684" y="143634"/>
                  <a:pt x="756652" y="134237"/>
                </a:cubicBezTo>
                <a:cubicBezTo>
                  <a:pt x="759619" y="124841"/>
                  <a:pt x="761844" y="113219"/>
                  <a:pt x="763328" y="99372"/>
                </a:cubicBezTo>
                <a:cubicBezTo>
                  <a:pt x="764812" y="85525"/>
                  <a:pt x="765554" y="69699"/>
                  <a:pt x="765554" y="51896"/>
                </a:cubicBezTo>
                <a:cubicBezTo>
                  <a:pt x="765554" y="33103"/>
                  <a:pt x="765059" y="17772"/>
                  <a:pt x="764070" y="5903"/>
                </a:cubicBezTo>
                <a:lnTo>
                  <a:pt x="763206" y="0"/>
                </a:lnTo>
                <a:close/>
              </a:path>
            </a:pathLst>
          </a:cu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3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6625" y="0"/>
            <a:ext cx="8715374" cy="6858000"/>
          </a:xfrm>
          <a:custGeom>
            <a:avLst/>
            <a:gdLst>
              <a:gd name="connsiteX0" fmla="*/ 907079 w 1987873"/>
              <a:gd name="connsiteY0" fmla="*/ 0 h 1685925"/>
              <a:gd name="connsiteX1" fmla="*/ 1987873 w 1987873"/>
              <a:gd name="connsiteY1" fmla="*/ 0 h 1685925"/>
              <a:gd name="connsiteX2" fmla="*/ 1987873 w 1987873"/>
              <a:gd name="connsiteY2" fmla="*/ 1685925 h 1685925"/>
              <a:gd name="connsiteX3" fmla="*/ 962806 w 1987873"/>
              <a:gd name="connsiteY3" fmla="*/ 1685925 h 1685925"/>
              <a:gd name="connsiteX4" fmla="*/ 979520 w 1987873"/>
              <a:gd name="connsiteY4" fmla="*/ 1659747 h 1685925"/>
              <a:gd name="connsiteX5" fmla="*/ 1005089 w 1987873"/>
              <a:gd name="connsiteY5" fmla="*/ 1585912 h 1685925"/>
              <a:gd name="connsiteX6" fmla="*/ 1830222 w 1987873"/>
              <a:gd name="connsiteY6" fmla="*/ 1585912 h 1685925"/>
              <a:gd name="connsiteX7" fmla="*/ 1830222 w 1987873"/>
              <a:gd name="connsiteY7" fmla="*/ 100012 h 1685925"/>
              <a:gd name="connsiteX8" fmla="*/ 920855 w 1987873"/>
              <a:gd name="connsiteY8" fmla="*/ 100012 h 1685925"/>
              <a:gd name="connsiteX9" fmla="*/ 921719 w 1987873"/>
              <a:gd name="connsiteY9" fmla="*/ 105915 h 1685925"/>
              <a:gd name="connsiteX10" fmla="*/ 923203 w 1987873"/>
              <a:gd name="connsiteY10" fmla="*/ 151908 h 1685925"/>
              <a:gd name="connsiteX11" fmla="*/ 920977 w 1987873"/>
              <a:gd name="connsiteY11" fmla="*/ 199384 h 1685925"/>
              <a:gd name="connsiteX12" fmla="*/ 914301 w 1987873"/>
              <a:gd name="connsiteY12" fmla="*/ 234249 h 1685925"/>
              <a:gd name="connsiteX13" fmla="*/ 901690 w 1987873"/>
              <a:gd name="connsiteY13" fmla="*/ 255020 h 1685925"/>
              <a:gd name="connsiteX14" fmla="*/ 883145 w 1987873"/>
              <a:gd name="connsiteY14" fmla="*/ 261697 h 1685925"/>
              <a:gd name="connsiteX15" fmla="*/ 831959 w 1987873"/>
              <a:gd name="connsiteY15" fmla="*/ 240926 h 1685925"/>
              <a:gd name="connsiteX16" fmla="*/ 746651 w 1987873"/>
              <a:gd name="connsiteY16" fmla="*/ 194191 h 1685925"/>
              <a:gd name="connsiteX17" fmla="*/ 627218 w 1987873"/>
              <a:gd name="connsiteY17" fmla="*/ 146715 h 1685925"/>
              <a:gd name="connsiteX18" fmla="*/ 472179 w 1987873"/>
              <a:gd name="connsiteY18" fmla="*/ 125203 h 1685925"/>
              <a:gd name="connsiteX19" fmla="*/ 332718 w 1987873"/>
              <a:gd name="connsiteY19" fmla="*/ 146715 h 1685925"/>
              <a:gd name="connsiteX20" fmla="*/ 234798 w 1987873"/>
              <a:gd name="connsiteY20" fmla="*/ 203835 h 1685925"/>
              <a:gd name="connsiteX21" fmla="*/ 176936 w 1987873"/>
              <a:gd name="connsiteY21" fmla="*/ 288402 h 1685925"/>
              <a:gd name="connsiteX22" fmla="*/ 157649 w 1987873"/>
              <a:gd name="connsiteY22" fmla="*/ 392256 h 1685925"/>
              <a:gd name="connsiteX23" fmla="*/ 194740 w 1987873"/>
              <a:gd name="connsiteY23" fmla="*/ 530234 h 1685925"/>
              <a:gd name="connsiteX24" fmla="*/ 293401 w 1987873"/>
              <a:gd name="connsiteY24" fmla="*/ 632604 h 1685925"/>
              <a:gd name="connsiteX25" fmla="*/ 433605 w 1987873"/>
              <a:gd name="connsiteY25" fmla="*/ 714204 h 1685925"/>
              <a:gd name="connsiteX26" fmla="*/ 593837 w 1987873"/>
              <a:gd name="connsiteY26" fmla="*/ 789127 h 1685925"/>
              <a:gd name="connsiteX27" fmla="*/ 754069 w 1987873"/>
              <a:gd name="connsiteY27" fmla="*/ 872211 h 1685925"/>
              <a:gd name="connsiteX28" fmla="*/ 894272 w 1987873"/>
              <a:gd name="connsiteY28" fmla="*/ 979032 h 1685925"/>
              <a:gd name="connsiteX29" fmla="*/ 993675 w 1987873"/>
              <a:gd name="connsiteY29" fmla="*/ 1124428 h 1685925"/>
              <a:gd name="connsiteX30" fmla="*/ 1022050 w 1987873"/>
              <a:gd name="connsiteY30" fmla="*/ 1215857 h 1685925"/>
              <a:gd name="connsiteX31" fmla="*/ 1026184 w 1987873"/>
              <a:gd name="connsiteY31" fmla="*/ 1262465 h 1685925"/>
              <a:gd name="connsiteX32" fmla="*/ 993627 w 1987873"/>
              <a:gd name="connsiteY32" fmla="*/ 1162318 h 1685925"/>
              <a:gd name="connsiteX33" fmla="*/ 875485 w 1987873"/>
              <a:gd name="connsiteY33" fmla="*/ 997350 h 1685925"/>
              <a:gd name="connsiteX34" fmla="*/ 708853 w 1987873"/>
              <a:gd name="connsiteY34" fmla="*/ 876149 h 1685925"/>
              <a:gd name="connsiteX35" fmla="*/ 518415 w 1987873"/>
              <a:gd name="connsiteY35" fmla="*/ 781881 h 1685925"/>
              <a:gd name="connsiteX36" fmla="*/ 327977 w 1987873"/>
              <a:gd name="connsiteY36" fmla="*/ 696872 h 1685925"/>
              <a:gd name="connsiteX37" fmla="*/ 161343 w 1987873"/>
              <a:gd name="connsiteY37" fmla="*/ 604287 h 1685925"/>
              <a:gd name="connsiteX38" fmla="*/ 44083 w 1987873"/>
              <a:gd name="connsiteY38" fmla="*/ 488137 h 1685925"/>
              <a:gd name="connsiteX39" fmla="*/ 0 w 1987873"/>
              <a:gd name="connsiteY39" fmla="*/ 331585 h 1685925"/>
              <a:gd name="connsiteX40" fmla="*/ 22923 w 1987873"/>
              <a:gd name="connsiteY40" fmla="*/ 213750 h 1685925"/>
              <a:gd name="connsiteX41" fmla="*/ 91693 w 1987873"/>
              <a:gd name="connsiteY41" fmla="*/ 117799 h 1685925"/>
              <a:gd name="connsiteX42" fmla="*/ 208072 w 1987873"/>
              <a:gd name="connsiteY42" fmla="*/ 52990 h 1685925"/>
              <a:gd name="connsiteX43" fmla="*/ 373823 w 1987873"/>
              <a:gd name="connsiteY43" fmla="*/ 28582 h 1685925"/>
              <a:gd name="connsiteX44" fmla="*/ 558089 w 1987873"/>
              <a:gd name="connsiteY44" fmla="*/ 52990 h 1685925"/>
              <a:gd name="connsiteX45" fmla="*/ 700036 w 1987873"/>
              <a:gd name="connsiteY45" fmla="*/ 106857 h 1685925"/>
              <a:gd name="connsiteX46" fmla="*/ 801426 w 1987873"/>
              <a:gd name="connsiteY46" fmla="*/ 159883 h 1685925"/>
              <a:gd name="connsiteX47" fmla="*/ 862261 w 1987873"/>
              <a:gd name="connsiteY47" fmla="*/ 183450 h 1685925"/>
              <a:gd name="connsiteX48" fmla="*/ 884302 w 1987873"/>
              <a:gd name="connsiteY48" fmla="*/ 175875 h 1685925"/>
              <a:gd name="connsiteX49" fmla="*/ 899290 w 1987873"/>
              <a:gd name="connsiteY49" fmla="*/ 152307 h 1685925"/>
              <a:gd name="connsiteX50" fmla="*/ 907224 w 1987873"/>
              <a:gd name="connsiteY50" fmla="*/ 112749 h 1685925"/>
              <a:gd name="connsiteX51" fmla="*/ 909870 w 1987873"/>
              <a:gd name="connsiteY51" fmla="*/ 58882 h 1685925"/>
              <a:gd name="connsiteX52" fmla="*/ 908106 w 1987873"/>
              <a:gd name="connsiteY52" fmla="*/ 6698 h 1685925"/>
              <a:gd name="connsiteX53" fmla="*/ 907079 w 1987873"/>
              <a:gd name="connsiteY53" fmla="*/ 0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87873" h="1685925">
                <a:moveTo>
                  <a:pt x="907079" y="0"/>
                </a:moveTo>
                <a:lnTo>
                  <a:pt x="1987873" y="0"/>
                </a:lnTo>
                <a:lnTo>
                  <a:pt x="1987873" y="1685925"/>
                </a:lnTo>
                <a:lnTo>
                  <a:pt x="962806" y="1685925"/>
                </a:lnTo>
                <a:lnTo>
                  <a:pt x="979520" y="1659747"/>
                </a:lnTo>
                <a:lnTo>
                  <a:pt x="1005089" y="1585912"/>
                </a:lnTo>
                <a:lnTo>
                  <a:pt x="1830222" y="1585912"/>
                </a:lnTo>
                <a:lnTo>
                  <a:pt x="1830222" y="100012"/>
                </a:lnTo>
                <a:lnTo>
                  <a:pt x="920855" y="100012"/>
                </a:lnTo>
                <a:lnTo>
                  <a:pt x="921719" y="105915"/>
                </a:lnTo>
                <a:cubicBezTo>
                  <a:pt x="922708" y="117784"/>
                  <a:pt x="923203" y="133115"/>
                  <a:pt x="923203" y="151908"/>
                </a:cubicBezTo>
                <a:cubicBezTo>
                  <a:pt x="923203" y="169711"/>
                  <a:pt x="922461" y="185537"/>
                  <a:pt x="920977" y="199384"/>
                </a:cubicBezTo>
                <a:cubicBezTo>
                  <a:pt x="919493" y="213231"/>
                  <a:pt x="917268" y="224853"/>
                  <a:pt x="914301" y="234249"/>
                </a:cubicBezTo>
                <a:cubicBezTo>
                  <a:pt x="911333" y="243646"/>
                  <a:pt x="907130" y="250569"/>
                  <a:pt x="901690" y="255020"/>
                </a:cubicBezTo>
                <a:cubicBezTo>
                  <a:pt x="896250" y="259471"/>
                  <a:pt x="890068" y="261697"/>
                  <a:pt x="883145" y="261697"/>
                </a:cubicBezTo>
                <a:cubicBezTo>
                  <a:pt x="872265" y="261697"/>
                  <a:pt x="855203" y="254773"/>
                  <a:pt x="831959" y="240926"/>
                </a:cubicBezTo>
                <a:cubicBezTo>
                  <a:pt x="808716" y="227078"/>
                  <a:pt x="780279" y="211500"/>
                  <a:pt x="746651" y="194191"/>
                </a:cubicBezTo>
                <a:cubicBezTo>
                  <a:pt x="713021" y="176882"/>
                  <a:pt x="673211" y="161057"/>
                  <a:pt x="627218" y="146715"/>
                </a:cubicBezTo>
                <a:cubicBezTo>
                  <a:pt x="581226" y="132373"/>
                  <a:pt x="529546" y="125203"/>
                  <a:pt x="472179" y="125203"/>
                </a:cubicBezTo>
                <a:cubicBezTo>
                  <a:pt x="418768" y="125203"/>
                  <a:pt x="372281" y="132373"/>
                  <a:pt x="332718" y="146715"/>
                </a:cubicBezTo>
                <a:cubicBezTo>
                  <a:pt x="293154" y="161057"/>
                  <a:pt x="260514" y="180097"/>
                  <a:pt x="234798" y="203835"/>
                </a:cubicBezTo>
                <a:cubicBezTo>
                  <a:pt x="209082" y="227573"/>
                  <a:pt x="189795" y="255762"/>
                  <a:pt x="176936" y="288402"/>
                </a:cubicBezTo>
                <a:cubicBezTo>
                  <a:pt x="164078" y="321042"/>
                  <a:pt x="157649" y="355660"/>
                  <a:pt x="157649" y="392256"/>
                </a:cubicBezTo>
                <a:cubicBezTo>
                  <a:pt x="157649" y="445667"/>
                  <a:pt x="170013" y="491659"/>
                  <a:pt x="194740" y="530234"/>
                </a:cubicBezTo>
                <a:cubicBezTo>
                  <a:pt x="219467" y="568808"/>
                  <a:pt x="252354" y="602932"/>
                  <a:pt x="293401" y="632604"/>
                </a:cubicBezTo>
                <a:cubicBezTo>
                  <a:pt x="334449" y="662277"/>
                  <a:pt x="381183" y="689477"/>
                  <a:pt x="433605" y="714204"/>
                </a:cubicBezTo>
                <a:cubicBezTo>
                  <a:pt x="486026" y="738931"/>
                  <a:pt x="539437" y="763906"/>
                  <a:pt x="593837" y="789127"/>
                </a:cubicBezTo>
                <a:cubicBezTo>
                  <a:pt x="648236" y="814349"/>
                  <a:pt x="701647" y="842043"/>
                  <a:pt x="754069" y="872211"/>
                </a:cubicBezTo>
                <a:cubicBezTo>
                  <a:pt x="806490" y="902378"/>
                  <a:pt x="853225" y="937985"/>
                  <a:pt x="894272" y="979032"/>
                </a:cubicBezTo>
                <a:cubicBezTo>
                  <a:pt x="935319" y="1020079"/>
                  <a:pt x="968453" y="1068544"/>
                  <a:pt x="993675" y="1124428"/>
                </a:cubicBezTo>
                <a:cubicBezTo>
                  <a:pt x="1006286" y="1152370"/>
                  <a:pt x="1015744" y="1182846"/>
                  <a:pt x="1022050" y="1215857"/>
                </a:cubicBezTo>
                <a:lnTo>
                  <a:pt x="1026184" y="1262465"/>
                </a:lnTo>
                <a:lnTo>
                  <a:pt x="993627" y="1162318"/>
                </a:lnTo>
                <a:cubicBezTo>
                  <a:pt x="963650" y="1098911"/>
                  <a:pt x="924270" y="1043922"/>
                  <a:pt x="875485" y="997350"/>
                </a:cubicBezTo>
                <a:cubicBezTo>
                  <a:pt x="826700" y="950777"/>
                  <a:pt x="771155" y="910377"/>
                  <a:pt x="708853" y="876149"/>
                </a:cubicBezTo>
                <a:cubicBezTo>
                  <a:pt x="646548" y="841920"/>
                  <a:pt x="583069" y="810498"/>
                  <a:pt x="518415" y="781881"/>
                </a:cubicBezTo>
                <a:cubicBezTo>
                  <a:pt x="453760" y="753265"/>
                  <a:pt x="390280" y="724927"/>
                  <a:pt x="327977" y="696872"/>
                </a:cubicBezTo>
                <a:cubicBezTo>
                  <a:pt x="265673" y="668816"/>
                  <a:pt x="210129" y="637955"/>
                  <a:pt x="161343" y="604287"/>
                </a:cubicBezTo>
                <a:cubicBezTo>
                  <a:pt x="112558" y="570621"/>
                  <a:pt x="73472" y="531903"/>
                  <a:pt x="44083" y="488137"/>
                </a:cubicBezTo>
                <a:cubicBezTo>
                  <a:pt x="14695" y="444369"/>
                  <a:pt x="0" y="392186"/>
                  <a:pt x="0" y="331585"/>
                </a:cubicBezTo>
                <a:cubicBezTo>
                  <a:pt x="0" y="290062"/>
                  <a:pt x="7641" y="250784"/>
                  <a:pt x="22923" y="213750"/>
                </a:cubicBezTo>
                <a:cubicBezTo>
                  <a:pt x="38206" y="176716"/>
                  <a:pt x="61129" y="144733"/>
                  <a:pt x="91693" y="117799"/>
                </a:cubicBezTo>
                <a:cubicBezTo>
                  <a:pt x="122257" y="90866"/>
                  <a:pt x="161050" y="69263"/>
                  <a:pt x="208072" y="52990"/>
                </a:cubicBezTo>
                <a:cubicBezTo>
                  <a:pt x="255093" y="36717"/>
                  <a:pt x="310343" y="28582"/>
                  <a:pt x="373823" y="28582"/>
                </a:cubicBezTo>
                <a:cubicBezTo>
                  <a:pt x="442004" y="28582"/>
                  <a:pt x="503427" y="36717"/>
                  <a:pt x="558089" y="52990"/>
                </a:cubicBezTo>
                <a:cubicBezTo>
                  <a:pt x="612752" y="69263"/>
                  <a:pt x="660066" y="87218"/>
                  <a:pt x="700036" y="106857"/>
                </a:cubicBezTo>
                <a:cubicBezTo>
                  <a:pt x="740003" y="126496"/>
                  <a:pt x="773801" y="144171"/>
                  <a:pt x="801426" y="159883"/>
                </a:cubicBezTo>
                <a:cubicBezTo>
                  <a:pt x="829051" y="175594"/>
                  <a:pt x="849330" y="183450"/>
                  <a:pt x="862261" y="183450"/>
                </a:cubicBezTo>
                <a:cubicBezTo>
                  <a:pt x="870489" y="183450"/>
                  <a:pt x="877836" y="180925"/>
                  <a:pt x="884302" y="175875"/>
                </a:cubicBezTo>
                <a:cubicBezTo>
                  <a:pt x="890767" y="170824"/>
                  <a:pt x="895762" y="162969"/>
                  <a:pt x="899290" y="152307"/>
                </a:cubicBezTo>
                <a:cubicBezTo>
                  <a:pt x="902816" y="141647"/>
                  <a:pt x="905461" y="128460"/>
                  <a:pt x="907224" y="112749"/>
                </a:cubicBezTo>
                <a:cubicBezTo>
                  <a:pt x="908988" y="97038"/>
                  <a:pt x="909870" y="79082"/>
                  <a:pt x="909870" y="58882"/>
                </a:cubicBezTo>
                <a:cubicBezTo>
                  <a:pt x="909870" y="37559"/>
                  <a:pt x="909282" y="20165"/>
                  <a:pt x="908106" y="6698"/>
                </a:cubicBezTo>
                <a:lnTo>
                  <a:pt x="907079" y="0"/>
                </a:lnTo>
                <a:close/>
              </a:path>
            </a:pathLst>
          </a:custGeom>
          <a:gradFill flip="none" rotWithShape="1">
            <a:gsLst>
              <a:gs pos="34000">
                <a:srgbClr val="6784BA"/>
              </a:gs>
              <a:gs pos="49000">
                <a:srgbClr val="CED8E9"/>
              </a:gs>
              <a:gs pos="82000">
                <a:srgbClr val="28529E"/>
              </a:gs>
            </a:gsLst>
            <a:lin ang="2700000" scaled="1"/>
            <a:tileRect/>
          </a:gradFill>
          <a:ln>
            <a:solidFill>
              <a:srgbClr val="1E333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3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66498" y="3541992"/>
            <a:ext cx="341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Главната цел на проекта е да предостави на потребителя лесна и достъпна информация за водата в България.</a:t>
            </a:r>
            <a:endParaRPr lang="en-US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66498" y="5010383"/>
            <a:ext cx="350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Проектът представлява информативен сайт и кратко меню, представящо свойствата и състоението на водата.</a:t>
            </a:r>
            <a:endParaRPr lang="en-US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8693" y="828485"/>
            <a:ext cx="397192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5400" b="1" dirty="0" smtClean="0">
                <a:ln/>
                <a:gradFill flip="none" rotWithShape="1">
                  <a:gsLst>
                    <a:gs pos="0">
                      <a:srgbClr val="B6E8FF"/>
                    </a:gs>
                    <a:gs pos="100000">
                      <a:srgbClr val="4D5CC3"/>
                    </a:gs>
                  </a:gsLst>
                  <a:lin ang="81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Главна цел</a:t>
            </a:r>
            <a:r>
              <a:rPr lang="en-US" sz="6600" b="1" dirty="0" smtClean="0">
                <a:ln/>
                <a:gradFill flip="none" rotWithShape="1">
                  <a:gsLst>
                    <a:gs pos="0">
                      <a:srgbClr val="B6E8FF"/>
                    </a:gs>
                    <a:gs pos="100000">
                      <a:srgbClr val="4D5CC3"/>
                    </a:gs>
                  </a:gsLst>
                  <a:lin ang="81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endParaRPr lang="en-US" sz="6600" b="1" dirty="0">
              <a:ln/>
              <a:gradFill flip="none" rotWithShape="1">
                <a:gsLst>
                  <a:gs pos="0">
                    <a:srgbClr val="B6E8FF"/>
                  </a:gs>
                  <a:gs pos="100000">
                    <a:srgbClr val="4D5CC3"/>
                  </a:gs>
                </a:gsLst>
                <a:lin ang="81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8498" y="2108094"/>
            <a:ext cx="1836000" cy="338554"/>
          </a:xfrm>
          <a:prstGeom prst="rect">
            <a:avLst/>
          </a:prstGeom>
          <a:solidFill>
            <a:srgbClr val="4D5CC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и описание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876926" y="2277371"/>
            <a:ext cx="1080000" cy="0"/>
          </a:xfrm>
          <a:prstGeom prst="line">
            <a:avLst/>
          </a:prstGeom>
          <a:ln w="38100">
            <a:solidFill>
              <a:srgbClr val="4D5CC3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51005"/>
      </p:ext>
    </p:extLst>
  </p:cSld>
  <p:clrMapOvr>
    <a:masterClrMapping/>
  </p:clrMapOvr>
  <p:transition spd="slow" advTm="37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173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19" grpId="0"/>
      <p:bldP spid="21" grpId="0"/>
      <p:bldP spid="20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211"/>
            <a:ext cx="12192000" cy="6858000"/>
          </a:xfrm>
          <a:prstGeom prst="rect">
            <a:avLst/>
          </a:prstGeom>
          <a:solidFill>
            <a:srgbClr val="CED8E9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0" y="2990849"/>
            <a:ext cx="12191999" cy="876300"/>
          </a:xfrm>
          <a:custGeom>
            <a:avLst/>
            <a:gdLst>
              <a:gd name="connsiteX0" fmla="*/ 0 w 12191999"/>
              <a:gd name="connsiteY0" fmla="*/ 371475 h 876300"/>
              <a:gd name="connsiteX1" fmla="*/ 1093228 w 12191999"/>
              <a:gd name="connsiteY1" fmla="*/ 371475 h 876300"/>
              <a:gd name="connsiteX2" fmla="*/ 1085849 w 12191999"/>
              <a:gd name="connsiteY2" fmla="*/ 438150 h 876300"/>
              <a:gd name="connsiteX3" fmla="*/ 1093228 w 12191999"/>
              <a:gd name="connsiteY3" fmla="*/ 504825 h 876300"/>
              <a:gd name="connsiteX4" fmla="*/ 0 w 12191999"/>
              <a:gd name="connsiteY4" fmla="*/ 504825 h 876300"/>
              <a:gd name="connsiteX5" fmla="*/ 11263311 w 12191999"/>
              <a:gd name="connsiteY5" fmla="*/ 95254 h 876300"/>
              <a:gd name="connsiteX6" fmla="*/ 10885389 w 12191999"/>
              <a:gd name="connsiteY6" fmla="*/ 369045 h 876300"/>
              <a:gd name="connsiteX7" fmla="*/ 10885113 w 12191999"/>
              <a:gd name="connsiteY7" fmla="*/ 371475 h 876300"/>
              <a:gd name="connsiteX8" fmla="*/ 10885114 w 12191999"/>
              <a:gd name="connsiteY8" fmla="*/ 371475 h 876300"/>
              <a:gd name="connsiteX9" fmla="*/ 10877553 w 12191999"/>
              <a:gd name="connsiteY9" fmla="*/ 438150 h 876300"/>
              <a:gd name="connsiteX10" fmla="*/ 10885114 w 12191999"/>
              <a:gd name="connsiteY10" fmla="*/ 504825 h 876300"/>
              <a:gd name="connsiteX11" fmla="*/ 10885113 w 12191999"/>
              <a:gd name="connsiteY11" fmla="*/ 504825 h 876300"/>
              <a:gd name="connsiteX12" fmla="*/ 10885389 w 12191999"/>
              <a:gd name="connsiteY12" fmla="*/ 507255 h 876300"/>
              <a:gd name="connsiteX13" fmla="*/ 11263311 w 12191999"/>
              <a:gd name="connsiteY13" fmla="*/ 781046 h 876300"/>
              <a:gd name="connsiteX14" fmla="*/ 11641233 w 12191999"/>
              <a:gd name="connsiteY14" fmla="*/ 507255 h 876300"/>
              <a:gd name="connsiteX15" fmla="*/ 11641509 w 12191999"/>
              <a:gd name="connsiteY15" fmla="*/ 504825 h 876300"/>
              <a:gd name="connsiteX16" fmla="*/ 11641510 w 12191999"/>
              <a:gd name="connsiteY16" fmla="*/ 504825 h 876300"/>
              <a:gd name="connsiteX17" fmla="*/ 11649071 w 12191999"/>
              <a:gd name="connsiteY17" fmla="*/ 438150 h 876300"/>
              <a:gd name="connsiteX18" fmla="*/ 11641510 w 12191999"/>
              <a:gd name="connsiteY18" fmla="*/ 371475 h 876300"/>
              <a:gd name="connsiteX19" fmla="*/ 11641509 w 12191999"/>
              <a:gd name="connsiteY19" fmla="*/ 371475 h 876300"/>
              <a:gd name="connsiteX20" fmla="*/ 11641233 w 12191999"/>
              <a:gd name="connsiteY20" fmla="*/ 369045 h 876300"/>
              <a:gd name="connsiteX21" fmla="*/ 11263311 w 12191999"/>
              <a:gd name="connsiteY21" fmla="*/ 95254 h 876300"/>
              <a:gd name="connsiteX22" fmla="*/ 8031161 w 12191999"/>
              <a:gd name="connsiteY22" fmla="*/ 95254 h 876300"/>
              <a:gd name="connsiteX23" fmla="*/ 7653239 w 12191999"/>
              <a:gd name="connsiteY23" fmla="*/ 369045 h 876300"/>
              <a:gd name="connsiteX24" fmla="*/ 7652964 w 12191999"/>
              <a:gd name="connsiteY24" fmla="*/ 371475 h 876300"/>
              <a:gd name="connsiteX25" fmla="*/ 7645402 w 12191999"/>
              <a:gd name="connsiteY25" fmla="*/ 438150 h 876300"/>
              <a:gd name="connsiteX26" fmla="*/ 7652964 w 12191999"/>
              <a:gd name="connsiteY26" fmla="*/ 504825 h 876300"/>
              <a:gd name="connsiteX27" fmla="*/ 7653239 w 12191999"/>
              <a:gd name="connsiteY27" fmla="*/ 507255 h 876300"/>
              <a:gd name="connsiteX28" fmla="*/ 8031161 w 12191999"/>
              <a:gd name="connsiteY28" fmla="*/ 781046 h 876300"/>
              <a:gd name="connsiteX29" fmla="*/ 8409083 w 12191999"/>
              <a:gd name="connsiteY29" fmla="*/ 507255 h 876300"/>
              <a:gd name="connsiteX30" fmla="*/ 8409359 w 12191999"/>
              <a:gd name="connsiteY30" fmla="*/ 504825 h 876300"/>
              <a:gd name="connsiteX31" fmla="*/ 8409360 w 12191999"/>
              <a:gd name="connsiteY31" fmla="*/ 504825 h 876300"/>
              <a:gd name="connsiteX32" fmla="*/ 8416921 w 12191999"/>
              <a:gd name="connsiteY32" fmla="*/ 438150 h 876300"/>
              <a:gd name="connsiteX33" fmla="*/ 8409360 w 12191999"/>
              <a:gd name="connsiteY33" fmla="*/ 371475 h 876300"/>
              <a:gd name="connsiteX34" fmla="*/ 8409359 w 12191999"/>
              <a:gd name="connsiteY34" fmla="*/ 371475 h 876300"/>
              <a:gd name="connsiteX35" fmla="*/ 8409083 w 12191999"/>
              <a:gd name="connsiteY35" fmla="*/ 369045 h 876300"/>
              <a:gd name="connsiteX36" fmla="*/ 8031161 w 12191999"/>
              <a:gd name="connsiteY36" fmla="*/ 95254 h 876300"/>
              <a:gd name="connsiteX37" fmla="*/ 4799012 w 12191999"/>
              <a:gd name="connsiteY37" fmla="*/ 95254 h 876300"/>
              <a:gd name="connsiteX38" fmla="*/ 4421090 w 12191999"/>
              <a:gd name="connsiteY38" fmla="*/ 369045 h 876300"/>
              <a:gd name="connsiteX39" fmla="*/ 4420815 w 12191999"/>
              <a:gd name="connsiteY39" fmla="*/ 371475 h 876300"/>
              <a:gd name="connsiteX40" fmla="*/ 4420814 w 12191999"/>
              <a:gd name="connsiteY40" fmla="*/ 371475 h 876300"/>
              <a:gd name="connsiteX41" fmla="*/ 4413252 w 12191999"/>
              <a:gd name="connsiteY41" fmla="*/ 438150 h 876300"/>
              <a:gd name="connsiteX42" fmla="*/ 4420814 w 12191999"/>
              <a:gd name="connsiteY42" fmla="*/ 504825 h 876300"/>
              <a:gd name="connsiteX43" fmla="*/ 4420815 w 12191999"/>
              <a:gd name="connsiteY43" fmla="*/ 504825 h 876300"/>
              <a:gd name="connsiteX44" fmla="*/ 4421090 w 12191999"/>
              <a:gd name="connsiteY44" fmla="*/ 507255 h 876300"/>
              <a:gd name="connsiteX45" fmla="*/ 4799012 w 12191999"/>
              <a:gd name="connsiteY45" fmla="*/ 781046 h 876300"/>
              <a:gd name="connsiteX46" fmla="*/ 5176934 w 12191999"/>
              <a:gd name="connsiteY46" fmla="*/ 507255 h 876300"/>
              <a:gd name="connsiteX47" fmla="*/ 5177210 w 12191999"/>
              <a:gd name="connsiteY47" fmla="*/ 504825 h 876300"/>
              <a:gd name="connsiteX48" fmla="*/ 5177211 w 12191999"/>
              <a:gd name="connsiteY48" fmla="*/ 504825 h 876300"/>
              <a:gd name="connsiteX49" fmla="*/ 5184771 w 12191999"/>
              <a:gd name="connsiteY49" fmla="*/ 438150 h 876300"/>
              <a:gd name="connsiteX50" fmla="*/ 5177211 w 12191999"/>
              <a:gd name="connsiteY50" fmla="*/ 371475 h 876300"/>
              <a:gd name="connsiteX51" fmla="*/ 5176934 w 12191999"/>
              <a:gd name="connsiteY51" fmla="*/ 369045 h 876300"/>
              <a:gd name="connsiteX52" fmla="*/ 4799012 w 12191999"/>
              <a:gd name="connsiteY52" fmla="*/ 95254 h 876300"/>
              <a:gd name="connsiteX53" fmla="*/ 1566864 w 12191999"/>
              <a:gd name="connsiteY53" fmla="*/ 95254 h 876300"/>
              <a:gd name="connsiteX54" fmla="*/ 1188942 w 12191999"/>
              <a:gd name="connsiteY54" fmla="*/ 369045 h 876300"/>
              <a:gd name="connsiteX55" fmla="*/ 1188666 w 12191999"/>
              <a:gd name="connsiteY55" fmla="*/ 371475 h 876300"/>
              <a:gd name="connsiteX56" fmla="*/ 1188667 w 12191999"/>
              <a:gd name="connsiteY56" fmla="*/ 371475 h 876300"/>
              <a:gd name="connsiteX57" fmla="*/ 1181106 w 12191999"/>
              <a:gd name="connsiteY57" fmla="*/ 438150 h 876300"/>
              <a:gd name="connsiteX58" fmla="*/ 1188667 w 12191999"/>
              <a:gd name="connsiteY58" fmla="*/ 504825 h 876300"/>
              <a:gd name="connsiteX59" fmla="*/ 1188664 w 12191999"/>
              <a:gd name="connsiteY59" fmla="*/ 504825 h 876300"/>
              <a:gd name="connsiteX60" fmla="*/ 1188940 w 12191999"/>
              <a:gd name="connsiteY60" fmla="*/ 507255 h 876300"/>
              <a:gd name="connsiteX61" fmla="*/ 1566862 w 12191999"/>
              <a:gd name="connsiteY61" fmla="*/ 781046 h 876300"/>
              <a:gd name="connsiteX62" fmla="*/ 1944784 w 12191999"/>
              <a:gd name="connsiteY62" fmla="*/ 507255 h 876300"/>
              <a:gd name="connsiteX63" fmla="*/ 1945060 w 12191999"/>
              <a:gd name="connsiteY63" fmla="*/ 504825 h 876300"/>
              <a:gd name="connsiteX64" fmla="*/ 1945063 w 12191999"/>
              <a:gd name="connsiteY64" fmla="*/ 504825 h 876300"/>
              <a:gd name="connsiteX65" fmla="*/ 1952624 w 12191999"/>
              <a:gd name="connsiteY65" fmla="*/ 438150 h 876300"/>
              <a:gd name="connsiteX66" fmla="*/ 1945063 w 12191999"/>
              <a:gd name="connsiteY66" fmla="*/ 371475 h 876300"/>
              <a:gd name="connsiteX67" fmla="*/ 1945062 w 12191999"/>
              <a:gd name="connsiteY67" fmla="*/ 371475 h 876300"/>
              <a:gd name="connsiteX68" fmla="*/ 1944786 w 12191999"/>
              <a:gd name="connsiteY68" fmla="*/ 369045 h 876300"/>
              <a:gd name="connsiteX69" fmla="*/ 1566864 w 12191999"/>
              <a:gd name="connsiteY69" fmla="*/ 95254 h 876300"/>
              <a:gd name="connsiteX70" fmla="*/ 11263311 w 12191999"/>
              <a:gd name="connsiteY70" fmla="*/ 0 h 876300"/>
              <a:gd name="connsiteX71" fmla="*/ 11734552 w 12191999"/>
              <a:gd name="connsiteY71" fmla="*/ 349847 h 876300"/>
              <a:gd name="connsiteX72" fmla="*/ 11736945 w 12191999"/>
              <a:gd name="connsiteY72" fmla="*/ 371475 h 876300"/>
              <a:gd name="connsiteX73" fmla="*/ 11736946 w 12191999"/>
              <a:gd name="connsiteY73" fmla="*/ 371475 h 876300"/>
              <a:gd name="connsiteX74" fmla="*/ 12191999 w 12191999"/>
              <a:gd name="connsiteY74" fmla="*/ 371475 h 876300"/>
              <a:gd name="connsiteX75" fmla="*/ 12191999 w 12191999"/>
              <a:gd name="connsiteY75" fmla="*/ 504825 h 876300"/>
              <a:gd name="connsiteX76" fmla="*/ 11736946 w 12191999"/>
              <a:gd name="connsiteY76" fmla="*/ 504825 h 876300"/>
              <a:gd name="connsiteX77" fmla="*/ 11736945 w 12191999"/>
              <a:gd name="connsiteY77" fmla="*/ 504825 h 876300"/>
              <a:gd name="connsiteX78" fmla="*/ 11734552 w 12191999"/>
              <a:gd name="connsiteY78" fmla="*/ 526453 h 876300"/>
              <a:gd name="connsiteX79" fmla="*/ 11263311 w 12191999"/>
              <a:gd name="connsiteY79" fmla="*/ 876300 h 876300"/>
              <a:gd name="connsiteX80" fmla="*/ 10792070 w 12191999"/>
              <a:gd name="connsiteY80" fmla="*/ 526453 h 876300"/>
              <a:gd name="connsiteX81" fmla="*/ 10789677 w 12191999"/>
              <a:gd name="connsiteY81" fmla="*/ 504825 h 876300"/>
              <a:gd name="connsiteX82" fmla="*/ 10789678 w 12191999"/>
              <a:gd name="connsiteY82" fmla="*/ 504825 h 876300"/>
              <a:gd name="connsiteX83" fmla="*/ 10782299 w 12191999"/>
              <a:gd name="connsiteY83" fmla="*/ 438150 h 876300"/>
              <a:gd name="connsiteX84" fmla="*/ 10789678 w 12191999"/>
              <a:gd name="connsiteY84" fmla="*/ 371475 h 876300"/>
              <a:gd name="connsiteX85" fmla="*/ 10789677 w 12191999"/>
              <a:gd name="connsiteY85" fmla="*/ 371475 h 876300"/>
              <a:gd name="connsiteX86" fmla="*/ 10792070 w 12191999"/>
              <a:gd name="connsiteY86" fmla="*/ 349847 h 876300"/>
              <a:gd name="connsiteX87" fmla="*/ 11263311 w 12191999"/>
              <a:gd name="connsiteY87" fmla="*/ 0 h 876300"/>
              <a:gd name="connsiteX88" fmla="*/ 1566864 w 12191999"/>
              <a:gd name="connsiteY88" fmla="*/ 0 h 876300"/>
              <a:gd name="connsiteX89" fmla="*/ 2038105 w 12191999"/>
              <a:gd name="connsiteY89" fmla="*/ 349847 h 876300"/>
              <a:gd name="connsiteX90" fmla="*/ 2040499 w 12191999"/>
              <a:gd name="connsiteY90" fmla="*/ 371475 h 876300"/>
              <a:gd name="connsiteX91" fmla="*/ 2040500 w 12191999"/>
              <a:gd name="connsiteY91" fmla="*/ 371475 h 876300"/>
              <a:gd name="connsiteX92" fmla="*/ 4325377 w 12191999"/>
              <a:gd name="connsiteY92" fmla="*/ 371475 h 876300"/>
              <a:gd name="connsiteX93" fmla="*/ 4325378 w 12191999"/>
              <a:gd name="connsiteY93" fmla="*/ 371475 h 876300"/>
              <a:gd name="connsiteX94" fmla="*/ 4327771 w 12191999"/>
              <a:gd name="connsiteY94" fmla="*/ 349847 h 876300"/>
              <a:gd name="connsiteX95" fmla="*/ 4799012 w 12191999"/>
              <a:gd name="connsiteY95" fmla="*/ 0 h 876300"/>
              <a:gd name="connsiteX96" fmla="*/ 5270253 w 12191999"/>
              <a:gd name="connsiteY96" fmla="*/ 349847 h 876300"/>
              <a:gd name="connsiteX97" fmla="*/ 5272647 w 12191999"/>
              <a:gd name="connsiteY97" fmla="*/ 371475 h 876300"/>
              <a:gd name="connsiteX98" fmla="*/ 7557527 w 12191999"/>
              <a:gd name="connsiteY98" fmla="*/ 371475 h 876300"/>
              <a:gd name="connsiteX99" fmla="*/ 7559920 w 12191999"/>
              <a:gd name="connsiteY99" fmla="*/ 349847 h 876300"/>
              <a:gd name="connsiteX100" fmla="*/ 8031161 w 12191999"/>
              <a:gd name="connsiteY100" fmla="*/ 0 h 876300"/>
              <a:gd name="connsiteX101" fmla="*/ 8502402 w 12191999"/>
              <a:gd name="connsiteY101" fmla="*/ 349847 h 876300"/>
              <a:gd name="connsiteX102" fmla="*/ 8504795 w 12191999"/>
              <a:gd name="connsiteY102" fmla="*/ 371475 h 876300"/>
              <a:gd name="connsiteX103" fmla="*/ 8504796 w 12191999"/>
              <a:gd name="connsiteY103" fmla="*/ 371475 h 876300"/>
              <a:gd name="connsiteX104" fmla="*/ 10789677 w 12191999"/>
              <a:gd name="connsiteY104" fmla="*/ 371475 h 876300"/>
              <a:gd name="connsiteX105" fmla="*/ 10782298 w 12191999"/>
              <a:gd name="connsiteY105" fmla="*/ 438150 h 876300"/>
              <a:gd name="connsiteX106" fmla="*/ 10789677 w 12191999"/>
              <a:gd name="connsiteY106" fmla="*/ 504825 h 876300"/>
              <a:gd name="connsiteX107" fmla="*/ 8504796 w 12191999"/>
              <a:gd name="connsiteY107" fmla="*/ 504825 h 876300"/>
              <a:gd name="connsiteX108" fmla="*/ 8504795 w 12191999"/>
              <a:gd name="connsiteY108" fmla="*/ 504825 h 876300"/>
              <a:gd name="connsiteX109" fmla="*/ 8502402 w 12191999"/>
              <a:gd name="connsiteY109" fmla="*/ 526453 h 876300"/>
              <a:gd name="connsiteX110" fmla="*/ 8031161 w 12191999"/>
              <a:gd name="connsiteY110" fmla="*/ 876300 h 876300"/>
              <a:gd name="connsiteX111" fmla="*/ 7559920 w 12191999"/>
              <a:gd name="connsiteY111" fmla="*/ 526453 h 876300"/>
              <a:gd name="connsiteX112" fmla="*/ 7557527 w 12191999"/>
              <a:gd name="connsiteY112" fmla="*/ 504825 h 876300"/>
              <a:gd name="connsiteX113" fmla="*/ 5272647 w 12191999"/>
              <a:gd name="connsiteY113" fmla="*/ 504825 h 876300"/>
              <a:gd name="connsiteX114" fmla="*/ 5270253 w 12191999"/>
              <a:gd name="connsiteY114" fmla="*/ 526453 h 876300"/>
              <a:gd name="connsiteX115" fmla="*/ 4799012 w 12191999"/>
              <a:gd name="connsiteY115" fmla="*/ 876300 h 876300"/>
              <a:gd name="connsiteX116" fmla="*/ 4327771 w 12191999"/>
              <a:gd name="connsiteY116" fmla="*/ 526453 h 876300"/>
              <a:gd name="connsiteX117" fmla="*/ 4325378 w 12191999"/>
              <a:gd name="connsiteY117" fmla="*/ 504825 h 876300"/>
              <a:gd name="connsiteX118" fmla="*/ 4325377 w 12191999"/>
              <a:gd name="connsiteY118" fmla="*/ 504825 h 876300"/>
              <a:gd name="connsiteX119" fmla="*/ 2040500 w 12191999"/>
              <a:gd name="connsiteY119" fmla="*/ 504825 h 876300"/>
              <a:gd name="connsiteX120" fmla="*/ 2040498 w 12191999"/>
              <a:gd name="connsiteY120" fmla="*/ 504825 h 876300"/>
              <a:gd name="connsiteX121" fmla="*/ 2040497 w 12191999"/>
              <a:gd name="connsiteY121" fmla="*/ 504825 h 876300"/>
              <a:gd name="connsiteX122" fmla="*/ 2038103 w 12191999"/>
              <a:gd name="connsiteY122" fmla="*/ 526453 h 876300"/>
              <a:gd name="connsiteX123" fmla="*/ 1566862 w 12191999"/>
              <a:gd name="connsiteY123" fmla="*/ 876300 h 876300"/>
              <a:gd name="connsiteX124" fmla="*/ 1095621 w 12191999"/>
              <a:gd name="connsiteY124" fmla="*/ 526453 h 876300"/>
              <a:gd name="connsiteX125" fmla="*/ 1093228 w 12191999"/>
              <a:gd name="connsiteY125" fmla="*/ 504825 h 876300"/>
              <a:gd name="connsiteX126" fmla="*/ 1093231 w 12191999"/>
              <a:gd name="connsiteY126" fmla="*/ 504825 h 876300"/>
              <a:gd name="connsiteX127" fmla="*/ 1085852 w 12191999"/>
              <a:gd name="connsiteY127" fmla="*/ 438150 h 876300"/>
              <a:gd name="connsiteX128" fmla="*/ 1093231 w 12191999"/>
              <a:gd name="connsiteY128" fmla="*/ 371475 h 876300"/>
              <a:gd name="connsiteX129" fmla="*/ 1093230 w 12191999"/>
              <a:gd name="connsiteY129" fmla="*/ 371475 h 876300"/>
              <a:gd name="connsiteX130" fmla="*/ 1095623 w 12191999"/>
              <a:gd name="connsiteY130" fmla="*/ 349847 h 876300"/>
              <a:gd name="connsiteX131" fmla="*/ 1566864 w 12191999"/>
              <a:gd name="connsiteY131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191999" h="876300">
                <a:moveTo>
                  <a:pt x="0" y="371475"/>
                </a:moveTo>
                <a:lnTo>
                  <a:pt x="1093228" y="371475"/>
                </a:lnTo>
                <a:lnTo>
                  <a:pt x="1085849" y="438150"/>
                </a:lnTo>
                <a:lnTo>
                  <a:pt x="1093228" y="504825"/>
                </a:lnTo>
                <a:lnTo>
                  <a:pt x="0" y="504825"/>
                </a:lnTo>
                <a:close/>
                <a:moveTo>
                  <a:pt x="11263311" y="95254"/>
                </a:moveTo>
                <a:cubicBezTo>
                  <a:pt x="11076893" y="95254"/>
                  <a:pt x="10921360" y="212793"/>
                  <a:pt x="10885389" y="369045"/>
                </a:cubicBezTo>
                <a:lnTo>
                  <a:pt x="10885113" y="371475"/>
                </a:lnTo>
                <a:lnTo>
                  <a:pt x="10885114" y="371475"/>
                </a:lnTo>
                <a:lnTo>
                  <a:pt x="10877553" y="438150"/>
                </a:lnTo>
                <a:lnTo>
                  <a:pt x="10885114" y="504825"/>
                </a:lnTo>
                <a:lnTo>
                  <a:pt x="10885113" y="504825"/>
                </a:lnTo>
                <a:lnTo>
                  <a:pt x="10885389" y="507255"/>
                </a:lnTo>
                <a:cubicBezTo>
                  <a:pt x="10921360" y="663507"/>
                  <a:pt x="11076893" y="781046"/>
                  <a:pt x="11263311" y="781046"/>
                </a:cubicBezTo>
                <a:cubicBezTo>
                  <a:pt x="11449729" y="781046"/>
                  <a:pt x="11605262" y="663507"/>
                  <a:pt x="11641233" y="507255"/>
                </a:cubicBezTo>
                <a:lnTo>
                  <a:pt x="11641509" y="504825"/>
                </a:lnTo>
                <a:lnTo>
                  <a:pt x="11641510" y="504825"/>
                </a:lnTo>
                <a:lnTo>
                  <a:pt x="11649071" y="438150"/>
                </a:lnTo>
                <a:lnTo>
                  <a:pt x="11641510" y="371475"/>
                </a:lnTo>
                <a:lnTo>
                  <a:pt x="11641509" y="371475"/>
                </a:lnTo>
                <a:lnTo>
                  <a:pt x="11641233" y="369045"/>
                </a:lnTo>
                <a:cubicBezTo>
                  <a:pt x="11605262" y="212793"/>
                  <a:pt x="11449729" y="95254"/>
                  <a:pt x="11263311" y="95254"/>
                </a:cubicBezTo>
                <a:close/>
                <a:moveTo>
                  <a:pt x="8031161" y="95254"/>
                </a:moveTo>
                <a:cubicBezTo>
                  <a:pt x="7844743" y="95254"/>
                  <a:pt x="7689210" y="212793"/>
                  <a:pt x="7653239" y="369045"/>
                </a:cubicBezTo>
                <a:lnTo>
                  <a:pt x="7652964" y="371475"/>
                </a:lnTo>
                <a:lnTo>
                  <a:pt x="7645402" y="438150"/>
                </a:lnTo>
                <a:lnTo>
                  <a:pt x="7652964" y="504825"/>
                </a:lnTo>
                <a:lnTo>
                  <a:pt x="7653239" y="507255"/>
                </a:lnTo>
                <a:cubicBezTo>
                  <a:pt x="7689210" y="663507"/>
                  <a:pt x="7844743" y="781046"/>
                  <a:pt x="8031161" y="781046"/>
                </a:cubicBezTo>
                <a:cubicBezTo>
                  <a:pt x="8217579" y="781046"/>
                  <a:pt x="8373112" y="663507"/>
                  <a:pt x="8409083" y="507255"/>
                </a:cubicBezTo>
                <a:lnTo>
                  <a:pt x="8409359" y="504825"/>
                </a:lnTo>
                <a:lnTo>
                  <a:pt x="8409360" y="504825"/>
                </a:lnTo>
                <a:lnTo>
                  <a:pt x="8416921" y="438150"/>
                </a:lnTo>
                <a:lnTo>
                  <a:pt x="8409360" y="371475"/>
                </a:lnTo>
                <a:lnTo>
                  <a:pt x="8409359" y="371475"/>
                </a:lnTo>
                <a:lnTo>
                  <a:pt x="8409083" y="369045"/>
                </a:lnTo>
                <a:cubicBezTo>
                  <a:pt x="8373112" y="212793"/>
                  <a:pt x="8217579" y="95254"/>
                  <a:pt x="8031161" y="95254"/>
                </a:cubicBezTo>
                <a:close/>
                <a:moveTo>
                  <a:pt x="4799012" y="95254"/>
                </a:moveTo>
                <a:cubicBezTo>
                  <a:pt x="4612594" y="95254"/>
                  <a:pt x="4457062" y="212793"/>
                  <a:pt x="4421090" y="369045"/>
                </a:cubicBezTo>
                <a:lnTo>
                  <a:pt x="4420815" y="371475"/>
                </a:lnTo>
                <a:lnTo>
                  <a:pt x="4420814" y="371475"/>
                </a:lnTo>
                <a:lnTo>
                  <a:pt x="4413252" y="438150"/>
                </a:lnTo>
                <a:lnTo>
                  <a:pt x="4420814" y="504825"/>
                </a:lnTo>
                <a:lnTo>
                  <a:pt x="4420815" y="504825"/>
                </a:lnTo>
                <a:lnTo>
                  <a:pt x="4421090" y="507255"/>
                </a:lnTo>
                <a:cubicBezTo>
                  <a:pt x="4457061" y="663507"/>
                  <a:pt x="4612594" y="781046"/>
                  <a:pt x="4799012" y="781046"/>
                </a:cubicBezTo>
                <a:cubicBezTo>
                  <a:pt x="4985430" y="781046"/>
                  <a:pt x="5140963" y="663507"/>
                  <a:pt x="5176934" y="507255"/>
                </a:cubicBezTo>
                <a:lnTo>
                  <a:pt x="5177210" y="504825"/>
                </a:lnTo>
                <a:lnTo>
                  <a:pt x="5177211" y="504825"/>
                </a:lnTo>
                <a:lnTo>
                  <a:pt x="5184771" y="438150"/>
                </a:lnTo>
                <a:lnTo>
                  <a:pt x="5177211" y="371475"/>
                </a:lnTo>
                <a:lnTo>
                  <a:pt x="5176934" y="369045"/>
                </a:lnTo>
                <a:cubicBezTo>
                  <a:pt x="5140963" y="212793"/>
                  <a:pt x="4985430" y="95254"/>
                  <a:pt x="4799012" y="95254"/>
                </a:cubicBezTo>
                <a:close/>
                <a:moveTo>
                  <a:pt x="1566864" y="95254"/>
                </a:moveTo>
                <a:cubicBezTo>
                  <a:pt x="1380446" y="95254"/>
                  <a:pt x="1224913" y="212793"/>
                  <a:pt x="1188942" y="369045"/>
                </a:cubicBezTo>
                <a:lnTo>
                  <a:pt x="1188666" y="371475"/>
                </a:lnTo>
                <a:lnTo>
                  <a:pt x="1188667" y="371475"/>
                </a:lnTo>
                <a:lnTo>
                  <a:pt x="1181106" y="438150"/>
                </a:lnTo>
                <a:lnTo>
                  <a:pt x="1188667" y="504825"/>
                </a:lnTo>
                <a:lnTo>
                  <a:pt x="1188664" y="504825"/>
                </a:lnTo>
                <a:lnTo>
                  <a:pt x="1188940" y="507255"/>
                </a:lnTo>
                <a:cubicBezTo>
                  <a:pt x="1224912" y="663507"/>
                  <a:pt x="1380445" y="781046"/>
                  <a:pt x="1566862" y="781046"/>
                </a:cubicBezTo>
                <a:cubicBezTo>
                  <a:pt x="1753280" y="781046"/>
                  <a:pt x="1908813" y="663507"/>
                  <a:pt x="1944784" y="507255"/>
                </a:cubicBezTo>
                <a:lnTo>
                  <a:pt x="1945060" y="504825"/>
                </a:lnTo>
                <a:lnTo>
                  <a:pt x="1945063" y="504825"/>
                </a:lnTo>
                <a:lnTo>
                  <a:pt x="1952624" y="438150"/>
                </a:lnTo>
                <a:lnTo>
                  <a:pt x="1945063" y="371475"/>
                </a:lnTo>
                <a:lnTo>
                  <a:pt x="1945062" y="371475"/>
                </a:lnTo>
                <a:lnTo>
                  <a:pt x="1944786" y="369045"/>
                </a:lnTo>
                <a:cubicBezTo>
                  <a:pt x="1908815" y="212793"/>
                  <a:pt x="1753282" y="95254"/>
                  <a:pt x="1566864" y="95254"/>
                </a:cubicBezTo>
                <a:close/>
                <a:moveTo>
                  <a:pt x="11263311" y="0"/>
                </a:moveTo>
                <a:cubicBezTo>
                  <a:pt x="11495760" y="0"/>
                  <a:pt x="11689699" y="150189"/>
                  <a:pt x="11734552" y="349847"/>
                </a:cubicBezTo>
                <a:lnTo>
                  <a:pt x="11736945" y="371475"/>
                </a:lnTo>
                <a:lnTo>
                  <a:pt x="11736946" y="371475"/>
                </a:lnTo>
                <a:lnTo>
                  <a:pt x="12191999" y="371475"/>
                </a:lnTo>
                <a:lnTo>
                  <a:pt x="12191999" y="504825"/>
                </a:lnTo>
                <a:lnTo>
                  <a:pt x="11736946" y="504825"/>
                </a:lnTo>
                <a:lnTo>
                  <a:pt x="11736945" y="504825"/>
                </a:lnTo>
                <a:lnTo>
                  <a:pt x="11734552" y="526453"/>
                </a:lnTo>
                <a:cubicBezTo>
                  <a:pt x="11689699" y="726111"/>
                  <a:pt x="11495760" y="876300"/>
                  <a:pt x="11263311" y="876300"/>
                </a:cubicBezTo>
                <a:cubicBezTo>
                  <a:pt x="11030862" y="876300"/>
                  <a:pt x="10836923" y="726111"/>
                  <a:pt x="10792070" y="526453"/>
                </a:cubicBezTo>
                <a:lnTo>
                  <a:pt x="10789677" y="504825"/>
                </a:lnTo>
                <a:lnTo>
                  <a:pt x="10789678" y="504825"/>
                </a:lnTo>
                <a:lnTo>
                  <a:pt x="10782299" y="438150"/>
                </a:lnTo>
                <a:lnTo>
                  <a:pt x="10789678" y="371475"/>
                </a:lnTo>
                <a:lnTo>
                  <a:pt x="10789677" y="371475"/>
                </a:lnTo>
                <a:lnTo>
                  <a:pt x="10792070" y="349847"/>
                </a:lnTo>
                <a:cubicBezTo>
                  <a:pt x="10836923" y="150189"/>
                  <a:pt x="11030862" y="0"/>
                  <a:pt x="11263311" y="0"/>
                </a:cubicBezTo>
                <a:close/>
                <a:moveTo>
                  <a:pt x="1566864" y="0"/>
                </a:moveTo>
                <a:cubicBezTo>
                  <a:pt x="1799313" y="0"/>
                  <a:pt x="1993252" y="150189"/>
                  <a:pt x="2038105" y="349847"/>
                </a:cubicBezTo>
                <a:lnTo>
                  <a:pt x="2040499" y="371475"/>
                </a:lnTo>
                <a:lnTo>
                  <a:pt x="2040500" y="371475"/>
                </a:lnTo>
                <a:lnTo>
                  <a:pt x="4325377" y="371475"/>
                </a:lnTo>
                <a:lnTo>
                  <a:pt x="4325378" y="371475"/>
                </a:lnTo>
                <a:lnTo>
                  <a:pt x="4327771" y="349847"/>
                </a:lnTo>
                <a:cubicBezTo>
                  <a:pt x="4372624" y="150189"/>
                  <a:pt x="4566563" y="0"/>
                  <a:pt x="4799012" y="0"/>
                </a:cubicBezTo>
                <a:cubicBezTo>
                  <a:pt x="5031462" y="0"/>
                  <a:pt x="5225401" y="150189"/>
                  <a:pt x="5270253" y="349847"/>
                </a:cubicBezTo>
                <a:lnTo>
                  <a:pt x="5272647" y="371475"/>
                </a:lnTo>
                <a:lnTo>
                  <a:pt x="7557527" y="371475"/>
                </a:lnTo>
                <a:lnTo>
                  <a:pt x="7559920" y="349847"/>
                </a:lnTo>
                <a:cubicBezTo>
                  <a:pt x="7604773" y="150189"/>
                  <a:pt x="7798712" y="0"/>
                  <a:pt x="8031161" y="0"/>
                </a:cubicBezTo>
                <a:cubicBezTo>
                  <a:pt x="8263610" y="0"/>
                  <a:pt x="8457549" y="150189"/>
                  <a:pt x="8502402" y="349847"/>
                </a:cubicBezTo>
                <a:lnTo>
                  <a:pt x="8504795" y="371475"/>
                </a:lnTo>
                <a:lnTo>
                  <a:pt x="8504796" y="371475"/>
                </a:lnTo>
                <a:lnTo>
                  <a:pt x="10789677" y="371475"/>
                </a:lnTo>
                <a:lnTo>
                  <a:pt x="10782298" y="438150"/>
                </a:lnTo>
                <a:lnTo>
                  <a:pt x="10789677" y="504825"/>
                </a:lnTo>
                <a:lnTo>
                  <a:pt x="8504796" y="504825"/>
                </a:lnTo>
                <a:lnTo>
                  <a:pt x="8504795" y="504825"/>
                </a:lnTo>
                <a:lnTo>
                  <a:pt x="8502402" y="526453"/>
                </a:lnTo>
                <a:cubicBezTo>
                  <a:pt x="8457549" y="726111"/>
                  <a:pt x="8263610" y="876300"/>
                  <a:pt x="8031161" y="876300"/>
                </a:cubicBezTo>
                <a:cubicBezTo>
                  <a:pt x="7798712" y="876300"/>
                  <a:pt x="7604773" y="726111"/>
                  <a:pt x="7559920" y="526453"/>
                </a:cubicBezTo>
                <a:lnTo>
                  <a:pt x="7557527" y="504825"/>
                </a:lnTo>
                <a:lnTo>
                  <a:pt x="5272647" y="504825"/>
                </a:lnTo>
                <a:lnTo>
                  <a:pt x="5270253" y="526453"/>
                </a:lnTo>
                <a:cubicBezTo>
                  <a:pt x="5225400" y="726111"/>
                  <a:pt x="5031461" y="876300"/>
                  <a:pt x="4799012" y="876300"/>
                </a:cubicBezTo>
                <a:cubicBezTo>
                  <a:pt x="4566563" y="876300"/>
                  <a:pt x="4372624" y="726111"/>
                  <a:pt x="4327771" y="526453"/>
                </a:cubicBezTo>
                <a:lnTo>
                  <a:pt x="4325378" y="504825"/>
                </a:lnTo>
                <a:lnTo>
                  <a:pt x="4325377" y="504825"/>
                </a:lnTo>
                <a:lnTo>
                  <a:pt x="2040500" y="504825"/>
                </a:lnTo>
                <a:lnTo>
                  <a:pt x="2040498" y="504825"/>
                </a:lnTo>
                <a:lnTo>
                  <a:pt x="2040497" y="504825"/>
                </a:lnTo>
                <a:lnTo>
                  <a:pt x="2038103" y="526453"/>
                </a:lnTo>
                <a:cubicBezTo>
                  <a:pt x="1993250" y="726111"/>
                  <a:pt x="1799311" y="876300"/>
                  <a:pt x="1566862" y="876300"/>
                </a:cubicBezTo>
                <a:cubicBezTo>
                  <a:pt x="1334414" y="876300"/>
                  <a:pt x="1140474" y="726111"/>
                  <a:pt x="1095621" y="526453"/>
                </a:cubicBezTo>
                <a:lnTo>
                  <a:pt x="1093228" y="504825"/>
                </a:lnTo>
                <a:lnTo>
                  <a:pt x="1093231" y="504825"/>
                </a:lnTo>
                <a:lnTo>
                  <a:pt x="1085852" y="438150"/>
                </a:lnTo>
                <a:lnTo>
                  <a:pt x="1093231" y="371475"/>
                </a:lnTo>
                <a:lnTo>
                  <a:pt x="1093230" y="371475"/>
                </a:lnTo>
                <a:lnTo>
                  <a:pt x="1095623" y="349847"/>
                </a:lnTo>
                <a:cubicBezTo>
                  <a:pt x="1140476" y="150189"/>
                  <a:pt x="1334415" y="0"/>
                  <a:pt x="15668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257300" y="3148011"/>
            <a:ext cx="609600" cy="5619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963275" y="3148011"/>
            <a:ext cx="609600" cy="5619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724775" y="3148011"/>
            <a:ext cx="609600" cy="5619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95800" y="3148011"/>
            <a:ext cx="609600" cy="5619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1562100" y="857249"/>
            <a:ext cx="0" cy="2133599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1287125" y="3867149"/>
            <a:ext cx="0" cy="2133599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8020050" y="857249"/>
            <a:ext cx="0" cy="2133599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800600" y="3867149"/>
            <a:ext cx="0" cy="2133599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57350" y="1047748"/>
            <a:ext cx="21907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Обсъждане на идеи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334499" y="5336732"/>
            <a:ext cx="1857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Краен продукт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15300" y="940065"/>
            <a:ext cx="889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Работа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36371" y="5258483"/>
            <a:ext cx="216897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Разпределяне и управление на времето</a:t>
            </a:r>
            <a:endParaRPr lang="en-US" dirty="0"/>
          </a:p>
        </p:txBody>
      </p:sp>
      <p:pic>
        <p:nvPicPr>
          <p:cNvPr id="4104" name="Picture 8" descr="Free Icon | Ide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6" y="3183387"/>
            <a:ext cx="428627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952875" y="120387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 smtClean="0">
                <a:gradFill>
                  <a:gsLst>
                    <a:gs pos="68000">
                      <a:srgbClr val="70AD47"/>
                    </a:gs>
                    <a:gs pos="100000">
                      <a:srgbClr val="A5A5A5"/>
                    </a:gs>
                    <a:gs pos="18000">
                      <a:srgbClr val="5B9BD5"/>
                    </a:gs>
                    <a:gs pos="39000">
                      <a:srgbClr val="FFC000">
                        <a:lumMod val="99000"/>
                        <a:lumOff val="1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</a:rPr>
              <a:t>Процес</a:t>
            </a:r>
            <a:endParaRPr lang="en-US" sz="4000" b="1" dirty="0">
              <a:gradFill>
                <a:gsLst>
                  <a:gs pos="68000">
                    <a:srgbClr val="70AD47"/>
                  </a:gs>
                  <a:gs pos="100000">
                    <a:srgbClr val="A5A5A5"/>
                  </a:gs>
                  <a:gs pos="18000">
                    <a:srgbClr val="5B9BD5"/>
                  </a:gs>
                  <a:gs pos="39000">
                    <a:srgbClr val="FFC000">
                      <a:lumMod val="99000"/>
                      <a:lumOff val="1000"/>
                    </a:srgbClr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Light" panose="020E0507020206020404" pitchFamily="34" charset="0"/>
            </a:endParaRPr>
          </a:p>
        </p:txBody>
      </p:sp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1103" y="3206511"/>
            <a:ext cx="428627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4785" y="3204476"/>
            <a:ext cx="428627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8058" y="3214684"/>
            <a:ext cx="428627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657350" y="1554716"/>
            <a:ext cx="22955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Стигане до обща цел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57350" y="2139032"/>
            <a:ext cx="28384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Разпределяне на работата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5299" y="2139032"/>
            <a:ext cx="1857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Комуникация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6371" y="4189816"/>
            <a:ext cx="21689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Запазване на всичко в Гитхъб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15299" y="1554716"/>
            <a:ext cx="8893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00"/>
    </mc:Choice>
    <mc:Fallback>
      <p:transition spd="slow" advTm="5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25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7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8" grpId="0" animBg="1"/>
      <p:bldP spid="59" grpId="0" animBg="1"/>
      <p:bldP spid="60" grpId="0" animBg="1"/>
      <p:bldP spid="61" grpId="0" animBg="1"/>
      <p:bldP spid="63" grpId="0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C0DF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22914"/>
          <a:stretch/>
        </p:blipFill>
        <p:spPr bwMode="auto">
          <a:xfrm>
            <a:off x="9998339" y="5247258"/>
            <a:ext cx="2204548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t="17887" r="16198"/>
          <a:stretch/>
        </p:blipFill>
        <p:spPr bwMode="auto">
          <a:xfrm>
            <a:off x="4251383" y="-10886"/>
            <a:ext cx="2439469" cy="132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8189202" y="2174679"/>
            <a:ext cx="2439469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t="1" r="16198" b="43219"/>
          <a:stretch/>
        </p:blipFill>
        <p:spPr bwMode="auto">
          <a:xfrm>
            <a:off x="5234608" y="5954308"/>
            <a:ext cx="2439469" cy="91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78" t="48648" r="16198"/>
          <a:stretch/>
        </p:blipFill>
        <p:spPr bwMode="auto">
          <a:xfrm>
            <a:off x="0" y="-30539"/>
            <a:ext cx="1375616" cy="82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9314995" y="411537"/>
            <a:ext cx="2439469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1581925" y="4702445"/>
            <a:ext cx="2439469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2987591" y="1858710"/>
            <a:ext cx="2439469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70" r="16198" b="43896"/>
          <a:stretch/>
        </p:blipFill>
        <p:spPr bwMode="auto">
          <a:xfrm>
            <a:off x="-10886" y="5954308"/>
            <a:ext cx="1117015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51" r="16198"/>
          <a:stretch/>
        </p:blipFill>
        <p:spPr bwMode="auto">
          <a:xfrm>
            <a:off x="-21771" y="1293818"/>
            <a:ext cx="1373012" cy="10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6385517" y="4116408"/>
            <a:ext cx="1803685" cy="119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54" r="16198"/>
          <a:stretch/>
        </p:blipFill>
        <p:spPr bwMode="auto">
          <a:xfrm>
            <a:off x="0" y="3045901"/>
            <a:ext cx="1842846" cy="13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 Ribbon 2"/>
          <p:cNvSpPr/>
          <p:nvPr/>
        </p:nvSpPr>
        <p:spPr>
          <a:xfrm>
            <a:off x="791310" y="1958690"/>
            <a:ext cx="10500851" cy="2490727"/>
          </a:xfrm>
          <a:prstGeom prst="ribbon2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Благодарим за вниманието!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03286"/>
      </p:ext>
    </p:extLst>
  </p:cSld>
  <p:clrMapOvr>
    <a:masterClrMapping/>
  </p:clrMapOvr>
  <p:transition spd="slow" advClick="0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15933</TotalTime>
  <Words>84</Words>
  <Application>Microsoft Office PowerPoint</Application>
  <PresentationFormat>Widescreen</PresentationFormat>
  <Paragraphs>24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MingLiU_HKSCS-ExtB</vt:lpstr>
      <vt:lpstr>Arial</vt:lpstr>
      <vt:lpstr>Bahnschrift SemiLight</vt:lpstr>
      <vt:lpstr>Calibri</vt:lpstr>
      <vt:lpstr>Calibri Light</vt:lpstr>
      <vt:lpstr>Candara Light</vt:lpstr>
      <vt:lpstr>Copperplate Gothic Light</vt:lpstr>
      <vt:lpstr>Georgia</vt:lpstr>
      <vt:lpstr>Mongolian Baiti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</dc:creator>
  <cp:lastModifiedBy>Стивън Станислав Лилов</cp:lastModifiedBy>
  <cp:revision>139</cp:revision>
  <dcterms:created xsi:type="dcterms:W3CDTF">2021-02-16T15:20:06Z</dcterms:created>
  <dcterms:modified xsi:type="dcterms:W3CDTF">2021-06-29T06:25:05Z</dcterms:modified>
</cp:coreProperties>
</file>