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1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3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5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1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07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1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3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1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F433B9C-21FD-453B-8D15-802F27A3897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1CD8DCD-C5E2-4337-96B6-8EFBF0C6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09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7811-2839-412C-9A60-7B94E7941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1853460"/>
            <a:ext cx="11471565" cy="1739347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基于科研社交媒体数据的科技舆情形成及政策影响研究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6D4BB4-F248-4776-83CC-75A19B08737E}"/>
              </a:ext>
            </a:extLst>
          </p:cNvPr>
          <p:cNvSpPr/>
          <p:nvPr/>
        </p:nvSpPr>
        <p:spPr>
          <a:xfrm>
            <a:off x="0" y="530021"/>
            <a:ext cx="53142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dirty="0"/>
              <a:t>选题及目的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AD1C6A-DBBF-43ED-BFA2-B204A7582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75672"/>
              </p:ext>
            </p:extLst>
          </p:nvPr>
        </p:nvGraphicFramePr>
        <p:xfrm>
          <a:off x="8803694" y="4960905"/>
          <a:ext cx="2506457" cy="953747"/>
        </p:xfrm>
        <a:graphic>
          <a:graphicData uri="http://schemas.openxmlformats.org/drawingml/2006/table">
            <a:tbl>
              <a:tblPr firstRow="1" firstCol="1" bandRow="1"/>
              <a:tblGrid>
                <a:gridCol w="1253669">
                  <a:extLst>
                    <a:ext uri="{9D8B030D-6E8A-4147-A177-3AD203B41FA5}">
                      <a16:colId xmlns:a16="http://schemas.microsoft.com/office/drawing/2014/main" val="3294361045"/>
                    </a:ext>
                  </a:extLst>
                </a:gridCol>
                <a:gridCol w="1252788">
                  <a:extLst>
                    <a:ext uri="{9D8B030D-6E8A-4147-A177-3AD203B41FA5}">
                      <a16:colId xmlns:a16="http://schemas.microsoft.com/office/drawing/2014/main" val="358363378"/>
                    </a:ext>
                  </a:extLst>
                </a:gridCol>
              </a:tblGrid>
              <a:tr h="160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31249"/>
                  </a:ext>
                </a:extLst>
              </a:tr>
              <a:tr h="1626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2017120101010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黄宇星罗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649911"/>
                  </a:ext>
                </a:extLst>
              </a:tr>
              <a:tr h="1604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2017120101023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程天宇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751706"/>
                  </a:ext>
                </a:extLst>
              </a:tr>
              <a:tr h="1626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2017120101004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关仕浩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23529"/>
                  </a:ext>
                </a:extLst>
              </a:tr>
              <a:tr h="2222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2017120101029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魏玮浩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92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36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0E27A-BCB5-4604-8F13-5E7A03C8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08C6D-3492-4716-9865-BC2BEC1D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75" y="1937036"/>
            <a:ext cx="11561358" cy="4636788"/>
          </a:xfrm>
        </p:spPr>
        <p:txBody>
          <a:bodyPr>
            <a:normAutofit fontScale="92500"/>
          </a:bodyPr>
          <a:lstStyle/>
          <a:p>
            <a:r>
              <a:rPr lang="zh-CN" altLang="en-US" sz="3600" dirty="0"/>
              <a:t>政策：国务院各部门发文，将政策作为关键词进行搜索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科研社交媒体</a:t>
            </a:r>
          </a:p>
          <a:p>
            <a:r>
              <a:rPr lang="zh-CN" altLang="en-US" sz="3600" dirty="0"/>
              <a:t>科研之友 </a:t>
            </a:r>
            <a:r>
              <a:rPr lang="en-US" altLang="zh-CN" sz="3600" dirty="0"/>
              <a:t>http://www.scholarmate.com (</a:t>
            </a:r>
            <a:r>
              <a:rPr lang="zh-CN" altLang="en-US" sz="3600" dirty="0"/>
              <a:t>需注册并选择领域</a:t>
            </a:r>
            <a:r>
              <a:rPr lang="en-US" altLang="zh-CN" sz="3600" dirty="0"/>
              <a:t>)</a:t>
            </a:r>
          </a:p>
          <a:p>
            <a:r>
              <a:rPr lang="zh-CN" altLang="en-US" sz="3600" dirty="0"/>
              <a:t>科学网 </a:t>
            </a:r>
            <a:r>
              <a:rPr lang="en-US" altLang="zh-CN" sz="3600" dirty="0"/>
              <a:t>http://www.sciencenet.cn/</a:t>
            </a:r>
          </a:p>
          <a:p>
            <a:r>
              <a:rPr lang="zh-CN" altLang="en-US" sz="3600" dirty="0"/>
              <a:t>学者网 </a:t>
            </a:r>
            <a:r>
              <a:rPr lang="en-US" altLang="zh-CN" sz="3600" dirty="0"/>
              <a:t>http://www.scholat.com/</a:t>
            </a:r>
          </a:p>
          <a:p>
            <a:r>
              <a:rPr lang="zh-CN" altLang="en-US" sz="3600" dirty="0"/>
              <a:t>小木虫 </a:t>
            </a:r>
            <a:r>
              <a:rPr lang="en-US" altLang="zh-CN" sz="3600" dirty="0"/>
              <a:t>http://muchong.com/</a:t>
            </a:r>
          </a:p>
        </p:txBody>
      </p:sp>
    </p:spTree>
    <p:extLst>
      <p:ext uri="{BB962C8B-B14F-4D97-AF65-F5344CB8AC3E}">
        <p14:creationId xmlns:p14="http://schemas.microsoft.com/office/powerpoint/2010/main" val="150515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11B8C-EACF-41D4-88E6-8137BB5E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60970"/>
            <a:ext cx="9784080" cy="420624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提取媒体评价特征形成特征观点对</a:t>
            </a:r>
            <a:endParaRPr lang="en-US" altLang="zh-CN" sz="4000" dirty="0"/>
          </a:p>
          <a:p>
            <a:r>
              <a:rPr lang="zh-CN" altLang="en-US" sz="4000" dirty="0"/>
              <a:t>收集民众意见看法</a:t>
            </a:r>
            <a:endParaRPr lang="en-US" altLang="zh-CN" sz="4000" dirty="0"/>
          </a:p>
          <a:p>
            <a:r>
              <a:rPr lang="zh-CN" altLang="en-US" sz="4000" dirty="0"/>
              <a:t>统计社会影响评价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738ACFE-A0A3-48C0-839D-A71C9926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数据获取方案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83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9C588-D285-4DF1-A8D3-B3162719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1C7F2-3B47-4978-A54C-CB29D1B3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因变量</a:t>
            </a:r>
            <a:endParaRPr lang="en-US" altLang="zh-CN" sz="4000" dirty="0"/>
          </a:p>
          <a:p>
            <a:r>
              <a:rPr lang="zh-CN" altLang="en-US" sz="4000" dirty="0"/>
              <a:t>舆情得分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自变量</a:t>
            </a:r>
            <a:endParaRPr lang="en-US" altLang="zh-CN" sz="4000" dirty="0"/>
          </a:p>
          <a:p>
            <a:r>
              <a:rPr lang="zh-CN" altLang="en-US" sz="4000" dirty="0"/>
              <a:t>科研媒体特征观点对  民众意愿  社会影响 </a:t>
            </a:r>
          </a:p>
        </p:txBody>
      </p:sp>
    </p:spTree>
    <p:extLst>
      <p:ext uri="{BB962C8B-B14F-4D97-AF65-F5344CB8AC3E}">
        <p14:creationId xmlns:p14="http://schemas.microsoft.com/office/powerpoint/2010/main" val="119732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093CB-CC3D-4E91-AE34-2D6189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理论模型和实证模型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8AF27-D256-461D-96FE-039A94B4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线性回归模型</a:t>
            </a:r>
            <a:endParaRPr lang="en-US" altLang="zh-CN" sz="4400" dirty="0"/>
          </a:p>
          <a:p>
            <a:endParaRPr lang="zh-CN" altLang="en-US" sz="4400" dirty="0"/>
          </a:p>
          <a:p>
            <a:r>
              <a:rPr lang="zh-CN" altLang="en-US" dirty="0"/>
              <a:t>以舆情得分作为因变量</a:t>
            </a:r>
            <a:endParaRPr lang="en-US" altLang="zh-CN" dirty="0"/>
          </a:p>
          <a:p>
            <a:r>
              <a:rPr lang="zh-CN" altLang="en-US" sz="2400" dirty="0"/>
              <a:t>以科研媒体特征观点对  民众意愿  社会影响 作为自变量</a:t>
            </a:r>
            <a:endParaRPr lang="en-US" altLang="zh-CN" sz="2400" dirty="0"/>
          </a:p>
          <a:p>
            <a:r>
              <a:rPr lang="zh-CN" altLang="en-US" sz="2400"/>
              <a:t>进行多元回归分析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00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带状</Template>
  <TotalTime>11</TotalTime>
  <Words>132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Corbel</vt:lpstr>
      <vt:lpstr>Times New Roman</vt:lpstr>
      <vt:lpstr>Wingdings</vt:lpstr>
      <vt:lpstr>带状</vt:lpstr>
      <vt:lpstr> 基于科研社交媒体数据的科技舆情形成及政策影响研究</vt:lpstr>
      <vt:lpstr>数据来源</vt:lpstr>
      <vt:lpstr>数据获取方案 </vt:lpstr>
      <vt:lpstr>数据结构</vt:lpstr>
      <vt:lpstr> 理论模型和实证模型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基于科研社交媒体数据的科技舆情形成及政策影响研究</dc:title>
  <dc:creator>Administrator</dc:creator>
  <cp:lastModifiedBy>黄 宇星罗</cp:lastModifiedBy>
  <cp:revision>4</cp:revision>
  <dcterms:created xsi:type="dcterms:W3CDTF">2020-04-16T09:34:22Z</dcterms:created>
  <dcterms:modified xsi:type="dcterms:W3CDTF">2020-06-28T02:10:46Z</dcterms:modified>
</cp:coreProperties>
</file>