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088017" r:id="rId2"/>
    <p:sldId id="11088020" r:id="rId3"/>
    <p:sldId id="11088021" r:id="rId4"/>
    <p:sldId id="11088063" r:id="rId5"/>
    <p:sldId id="11088062" r:id="rId6"/>
    <p:sldId id="11088064" r:id="rId7"/>
    <p:sldId id="110880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0EC3-5824-4DEB-8CB1-AD3AFFEC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BDB674-31E6-4A2F-BE77-D8A7CE246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648EB-3994-4144-856C-3A32670B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BE1A-F2F1-448F-BD6E-F0C6E4C7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9318-1803-4AB9-820A-1B463E41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0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A9322-CF44-4793-8E15-402D5C34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374A0-DD33-4ECE-A208-D8162C89F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39F85-8E04-41E5-9FCA-BA89330B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F07E6-90B5-4083-9E82-16E6F008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F6EF7-0BA2-406B-A5D5-7085E816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9AE3EF-00D9-4E8C-B231-5F9843834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CE142-9D54-4CA5-924E-19341FA9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AE8A4-63A9-4B48-A939-CF112210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7735B-4F34-4A96-B268-CB802DEE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5089F-B350-471A-A9E3-CD8ECC4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6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F0E0-8196-49DF-96A0-8E865856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B9DEC-299C-4713-A4B4-1BA15FA7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A6C39-7F05-4008-8972-9C4FF46E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8A289-DA88-4F43-865F-618839CF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087B9-1F6C-4DDA-9DD5-35F0D08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4CE45-6D34-4BC5-BC04-4836E541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92D88-F560-4DC7-A1BE-2318D500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7D671-3709-439C-9DFF-631572F5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D6CF9-10B8-439D-A2CB-C1657556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815E9-ECBB-4C7B-BC81-BBA4FC94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8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29857-DC03-4C6A-947E-B547307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5352-3785-483E-A9BF-3B334FF05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4F6D58-7067-4F9A-BB9C-9ECFEAEC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04832-FA0B-43F1-AD8C-D164889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B24C5-1375-407A-844F-AFAFE43F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18239-5C71-404B-B6ED-FF1C4AB5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8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D013-7B41-4450-9530-8BFEF1C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E3480-BE41-405D-A684-64FFAE48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47C69-B7D5-453B-BFF5-FABF01BA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C516A7-FE8C-4FC9-85FE-BBE7F17A1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0AD6FB-9E10-4809-9EE7-99820F0BC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67C0B4-9F92-47D9-8906-C074F591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21CB3-E5F2-4E0C-B427-237DDC17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51BDD-B505-47C4-8103-5B6B3047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CE6A-01C7-4733-A3FE-746858BF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DF52C8-7472-44DE-8E8F-0F25148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3F4FD5-197F-4AFE-A1E8-C409CD81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0BCC8-C570-4596-897E-A20513CA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3B1109-5821-4DA3-8424-BEA6F13B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58648-E4CA-4FAD-952F-D586C491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791C3-A91E-4110-AEA4-F4086122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9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7AC27-FCF9-4AEE-B06B-01E21511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99077-C6B0-421F-A568-1DAD7767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C7D8E-032D-4942-B812-69C0BE94A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07377-0C65-4330-A267-FE33FFB0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2BC18-0016-4589-A60A-C71172E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A4E9F-78FE-4E73-B1BA-ED66037B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7AE11-EBA5-45F7-A37C-C51AF2B7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EDDED-F393-4F9E-9769-4B03F3EE5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BD02-968F-4789-86C4-AA3D8924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10814-46E5-412E-82B4-729B157B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AFB2F-E393-4762-9F37-99AA2DDE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0F47D-331E-4C71-9E05-90369616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CF5C92-53F7-4B3B-AE5E-8E511586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2DBBE-F895-4A3B-83BC-65CB81A9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B07B-2E56-4378-8517-09EDC3FAE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C11C-8892-4666-AB67-A301A9B9B7D1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FE2BD-A2C3-47C0-8783-D70D26F09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26240-CEFD-49EB-AFBD-1F30B12A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A77A-A63F-4E11-94BA-9BF05FF6D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8296671" y="-270000"/>
            <a:ext cx="3611953" cy="5411306"/>
          </a:xfrm>
          <a:prstGeom prst="rect">
            <a:avLst/>
          </a:prstGeom>
        </p:spPr>
      </p:pic>
      <p:pic>
        <p:nvPicPr>
          <p:cNvPr id="2337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30074" y="411133"/>
            <a:ext cx="590879" cy="5908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67120C-9782-43E1-AFD1-A1DB0A90CCAA}"/>
              </a:ext>
            </a:extLst>
          </p:cNvPr>
          <p:cNvSpPr/>
          <p:nvPr/>
        </p:nvSpPr>
        <p:spPr>
          <a:xfrm>
            <a:off x="1220844" y="478792"/>
            <a:ext cx="3996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微博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基因编辑婴儿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话题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966E6-AEC8-4AC7-A16C-28872AEAE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53" y="1002011"/>
            <a:ext cx="8621811" cy="85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29CAE7-778B-46CB-A640-831791CF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FF75C1-96EC-49B6-BE7E-B54C9465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611"/>
            <a:ext cx="12192000" cy="57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">
            <a:extLst>
              <a:ext uri="{FF2B5EF4-FFF2-40B4-BE49-F238E27FC236}">
                <a16:creationId xmlns:a16="http://schemas.microsoft.com/office/drawing/2014/main" id="{9FC423F7-7BA3-4D18-B478-CEECC9C6BC24}"/>
              </a:ext>
            </a:extLst>
          </p:cNvPr>
          <p:cNvSpPr txBox="1">
            <a:spLocks/>
          </p:cNvSpPr>
          <p:nvPr/>
        </p:nvSpPr>
        <p:spPr>
          <a:xfrm>
            <a:off x="570957" y="398475"/>
            <a:ext cx="5525043" cy="4775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数据分类存储</a:t>
            </a:r>
            <a:endParaRPr lang="zh-CN" altLang="zh-CN" sz="6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B06B-D764-4255-92E4-4CCFA65CB685}"/>
              </a:ext>
            </a:extLst>
          </p:cNvPr>
          <p:cNvSpPr/>
          <p:nvPr/>
        </p:nvSpPr>
        <p:spPr>
          <a:xfrm>
            <a:off x="152548" y="111213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一级评论示例：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6DDFFD-0A75-40F9-A78A-A5B6214A54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50" y="1112131"/>
            <a:ext cx="9032693" cy="57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">
            <a:extLst>
              <a:ext uri="{FF2B5EF4-FFF2-40B4-BE49-F238E27FC236}">
                <a16:creationId xmlns:a16="http://schemas.microsoft.com/office/drawing/2014/main" id="{9FC423F7-7BA3-4D18-B478-CEECC9C6BC24}"/>
              </a:ext>
            </a:extLst>
          </p:cNvPr>
          <p:cNvSpPr txBox="1">
            <a:spLocks/>
          </p:cNvSpPr>
          <p:nvPr/>
        </p:nvSpPr>
        <p:spPr>
          <a:xfrm>
            <a:off x="570957" y="398475"/>
            <a:ext cx="5525043" cy="4775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数据分类存储</a:t>
            </a:r>
            <a:endParaRPr lang="zh-CN" altLang="zh-CN" sz="6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E9E700-46F5-4963-BB47-0E10D5356A71}"/>
              </a:ext>
            </a:extLst>
          </p:cNvPr>
          <p:cNvSpPr/>
          <p:nvPr/>
        </p:nvSpPr>
        <p:spPr>
          <a:xfrm>
            <a:off x="84784" y="150262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二级评论示例：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72B0A-BCAC-4875-A09B-07FF9D2743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6" y="1326561"/>
            <a:ext cx="9197157" cy="55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">
            <a:extLst>
              <a:ext uri="{FF2B5EF4-FFF2-40B4-BE49-F238E27FC236}">
                <a16:creationId xmlns:a16="http://schemas.microsoft.com/office/drawing/2014/main" id="{9FC423F7-7BA3-4D18-B478-CEECC9C6BC24}"/>
              </a:ext>
            </a:extLst>
          </p:cNvPr>
          <p:cNvSpPr txBox="1">
            <a:spLocks/>
          </p:cNvSpPr>
          <p:nvPr/>
        </p:nvSpPr>
        <p:spPr>
          <a:xfrm>
            <a:off x="435542" y="369448"/>
            <a:ext cx="7649255" cy="4775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数据预处理</a:t>
            </a:r>
            <a:endParaRPr lang="zh-CN" altLang="zh-CN" sz="6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BC0BA-53DF-4B35-ACB2-528ABF132514}"/>
              </a:ext>
            </a:extLst>
          </p:cNvPr>
          <p:cNvSpPr/>
          <p:nvPr/>
        </p:nvSpPr>
        <p:spPr>
          <a:xfrm>
            <a:off x="435542" y="1224335"/>
            <a:ext cx="9158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经过筛选查看之后我们决定使用一级评论作为我们的实验数据</a:t>
            </a:r>
          </a:p>
          <a:p>
            <a:r>
              <a:rPr lang="zh-CN" altLang="en-US" sz="2400" dirty="0"/>
              <a:t>对一级评论数据进行去重并且删去空白值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CA31C5-175D-4F33-9C31-76EFB6F6FB72}"/>
              </a:ext>
            </a:extLst>
          </p:cNvPr>
          <p:cNvSpPr/>
          <p:nvPr/>
        </p:nvSpPr>
        <p:spPr>
          <a:xfrm>
            <a:off x="435542" y="22018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去重示例：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57691-5349-4F46-8190-C56FCCA84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9090" y="2055332"/>
            <a:ext cx="6433367" cy="48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">
            <a:extLst>
              <a:ext uri="{FF2B5EF4-FFF2-40B4-BE49-F238E27FC236}">
                <a16:creationId xmlns:a16="http://schemas.microsoft.com/office/drawing/2014/main" id="{9FC423F7-7BA3-4D18-B478-CEECC9C6BC24}"/>
              </a:ext>
            </a:extLst>
          </p:cNvPr>
          <p:cNvSpPr txBox="1">
            <a:spLocks/>
          </p:cNvSpPr>
          <p:nvPr/>
        </p:nvSpPr>
        <p:spPr>
          <a:xfrm>
            <a:off x="435542" y="369448"/>
            <a:ext cx="7649255" cy="4775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数据分词</a:t>
            </a:r>
            <a:endParaRPr lang="zh-CN" altLang="zh-CN" sz="6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BC0BA-53DF-4B35-ACB2-528ABF132514}"/>
              </a:ext>
            </a:extLst>
          </p:cNvPr>
          <p:cNvSpPr/>
          <p:nvPr/>
        </p:nvSpPr>
        <p:spPr>
          <a:xfrm>
            <a:off x="435542" y="1224335"/>
            <a:ext cx="9158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python </a:t>
            </a:r>
            <a:r>
              <a:rPr lang="en-US" altLang="zh-CN" sz="2400" dirty="0" err="1"/>
              <a:t>jieba</a:t>
            </a:r>
            <a:r>
              <a:rPr lang="zh-CN" altLang="en-US" sz="2400" dirty="0"/>
              <a:t>分词包进行一级评论分词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CA31C5-175D-4F33-9C31-76EFB6F6FB72}"/>
              </a:ext>
            </a:extLst>
          </p:cNvPr>
          <p:cNvSpPr/>
          <p:nvPr/>
        </p:nvSpPr>
        <p:spPr>
          <a:xfrm>
            <a:off x="435542" y="22018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分词示例：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84AB9A-AEC5-4B06-82FF-22DAB214A6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6860" y="1571216"/>
            <a:ext cx="8378280" cy="504516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7A8C29-65E3-4124-AF16-3570A9BEF178}"/>
              </a:ext>
            </a:extLst>
          </p:cNvPr>
          <p:cNvSpPr/>
          <p:nvPr/>
        </p:nvSpPr>
        <p:spPr>
          <a:xfrm>
            <a:off x="6383232" y="604362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四川大学机器智能实验室停用词库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20DC2C-182F-45F2-B896-F01CC8B3308C}"/>
              </a:ext>
            </a:extLst>
          </p:cNvPr>
          <p:cNvSpPr/>
          <p:nvPr/>
        </p:nvSpPr>
        <p:spPr>
          <a:xfrm>
            <a:off x="6947178" y="56336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使用的停用词表为</a:t>
            </a:r>
          </a:p>
        </p:txBody>
      </p:sp>
    </p:spTree>
    <p:extLst>
      <p:ext uri="{BB962C8B-B14F-4D97-AF65-F5344CB8AC3E}">
        <p14:creationId xmlns:p14="http://schemas.microsoft.com/office/powerpoint/2010/main" val="23865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华文新魏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宇星罗</dc:creator>
  <cp:lastModifiedBy>黄 宇星罗</cp:lastModifiedBy>
  <cp:revision>1</cp:revision>
  <dcterms:created xsi:type="dcterms:W3CDTF">2020-07-10T14:21:53Z</dcterms:created>
  <dcterms:modified xsi:type="dcterms:W3CDTF">2020-07-10T14:22:52Z</dcterms:modified>
</cp:coreProperties>
</file>