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ayJsmh8yHKiEVdyEWOaVyx8X7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f1d4b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4f1d4bd3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f1d4bd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4f1d4bd3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b7f48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1b7f484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javarush.ru/groups/posts/1944-iskljuchenija-checked-unchecked-i-svoi-sobstvennih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61871" l="1820" r="-1819" t="14729"/>
          <a:stretch/>
        </p:blipFill>
        <p:spPr>
          <a:xfrm>
            <a:off x="582875" y="504153"/>
            <a:ext cx="11026251" cy="11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61066"/>
          <a:stretch/>
        </p:blipFill>
        <p:spPr>
          <a:xfrm>
            <a:off x="311550" y="2558383"/>
            <a:ext cx="11026251" cy="1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21398" l="0" r="0" t="0"/>
          <a:stretch/>
        </p:blipFill>
        <p:spPr>
          <a:xfrm>
            <a:off x="618308" y="-78377"/>
            <a:ext cx="9945811" cy="158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151" y="1428750"/>
            <a:ext cx="10039350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548" y="489720"/>
            <a:ext cx="10235171" cy="310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46909" y="676094"/>
            <a:ext cx="10515600" cy="352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Задание (на основе предыдущего):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Добавить обработку арифметического исключения к предыдущему блоку try-catch используя множественные операторы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Преобразовать множественные try-catch в мульти обработчик</a:t>
            </a:r>
            <a:endParaRPr/>
          </a:p>
          <a:p>
            <a:pPr indent="-3365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704576"/>
            <a:ext cx="10422109" cy="350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" y="339090"/>
            <a:ext cx="10172700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57" y="533672"/>
            <a:ext cx="11062220" cy="367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156" y="504960"/>
            <a:ext cx="10960037" cy="519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19" y="1326968"/>
            <a:ext cx="11299899" cy="36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09" y="0"/>
            <a:ext cx="10980237" cy="316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4069" y="3469550"/>
            <a:ext cx="9315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f1d4bd39_0_5"/>
          <p:cNvSpPr txBox="1"/>
          <p:nvPr>
            <p:ph idx="1" type="body"/>
          </p:nvPr>
        </p:nvSpPr>
        <p:spPr>
          <a:xfrm>
            <a:off x="846909" y="676094"/>
            <a:ext cx="105156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Задание (на основе предыдущего):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Добавить блок finally и показать его использование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Добавить метод, потенциально выбрасывающий исключение типа FIleNotFoundException. Показать использование throws</a:t>
            </a:r>
            <a:endParaRPr/>
          </a:p>
          <a:p>
            <a:pPr indent="-3365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48" y="278674"/>
            <a:ext cx="11812980" cy="600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70" y="451212"/>
            <a:ext cx="101822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1082040" y="2011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Задание: создать собственное исключение, которое будет выбрасываться в случае, если поле возраст (age) класса Person вводится отрицательным. Класс Person создать самостоятельно. Продумать, в каком случае такое исключение может быть выброшено.</a:t>
            </a:r>
            <a:endParaRPr sz="3959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996" y="329429"/>
            <a:ext cx="9879467" cy="56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457" y="459512"/>
            <a:ext cx="8291414" cy="574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887" y="487952"/>
            <a:ext cx="8859414" cy="508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940"/>
          <a:stretch/>
        </p:blipFill>
        <p:spPr>
          <a:xfrm>
            <a:off x="1357585" y="217715"/>
            <a:ext cx="8779192" cy="635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10887"/>
          <a:stretch/>
        </p:blipFill>
        <p:spPr>
          <a:xfrm>
            <a:off x="1402081" y="592182"/>
            <a:ext cx="9342138" cy="67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0754" y="1454603"/>
            <a:ext cx="8955589" cy="374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329" y="527957"/>
            <a:ext cx="10946314" cy="531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522514" y="659696"/>
            <a:ext cx="11747863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i="0" lang="en-US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b="1" i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b="1" i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(ArithmeticException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b="1" i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"ArithmeticException is caught, be attentive"</a:t>
            </a:r>
            <a:r>
              <a:rPr b="1" i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b="1" i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"Do something after"</a:t>
            </a:r>
            <a:r>
              <a:rPr b="1" i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f1d4bd39_0_1"/>
          <p:cNvSpPr/>
          <p:nvPr/>
        </p:nvSpPr>
        <p:spPr>
          <a:xfrm>
            <a:off x="522514" y="659696"/>
            <a:ext cx="11748000" cy="5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nsolas"/>
                <a:ea typeface="Consolas"/>
                <a:cs typeface="Consolas"/>
                <a:sym typeface="Consolas"/>
              </a:rPr>
              <a:t>Задание: написать код, который выбросит ArrayIndexOutOfBoundException. Словить его, используя try-catch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03" y="113211"/>
            <a:ext cx="10367303" cy="64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73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41b7f4840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949" y="323174"/>
            <a:ext cx="10543799" cy="47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41b7f4840a_0_0"/>
          <p:cNvSpPr txBox="1"/>
          <p:nvPr/>
        </p:nvSpPr>
        <p:spPr>
          <a:xfrm>
            <a:off x="1604700" y="5814775"/>
            <a:ext cx="9763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https://javarush.ru/groups/posts/1944-iskljuchenija-checked-unchecked-i-svoi-sobstvennihe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065" y="110897"/>
            <a:ext cx="1020127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177" y="3263672"/>
            <a:ext cx="93154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2018-07-25T08:27:22Z</dcterms:created>
</cp:coreProperties>
</file>