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ET49o0VyR+l8MxE7OxsEDr4w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340a156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62340a156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367f7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65367f7e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5367f7e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65367f7ea5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340a1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62340a15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340a15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62340a156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962" y="709612"/>
            <a:ext cx="10506075" cy="54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7560" l="0" r="0" t="4735"/>
          <a:stretch/>
        </p:blipFill>
        <p:spPr>
          <a:xfrm>
            <a:off x="915382" y="346435"/>
            <a:ext cx="10172700" cy="308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340a156c_0_8"/>
          <p:cNvSpPr/>
          <p:nvPr/>
        </p:nvSpPr>
        <p:spPr>
          <a:xfrm>
            <a:off x="1282050" y="225503"/>
            <a:ext cx="9351300" cy="29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Создать коллекцию HashMap, заполнить ее данными. Вывести значения этих данных, используя вложенные интерфейсы.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221825"/>
            <a:ext cx="11239500" cy="58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102" y="980669"/>
            <a:ext cx="106203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271462"/>
            <a:ext cx="11106150" cy="63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367f7ea5_0_0"/>
          <p:cNvSpPr/>
          <p:nvPr/>
        </p:nvSpPr>
        <p:spPr>
          <a:xfrm>
            <a:off x="1282050" y="225502"/>
            <a:ext cx="9351300" cy="37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Создать параметризованный класс Корзина, который сможет хранить в себе и возвращать данные любого из трех типов: Яблоко, Банан, Апельсин.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7" y="428625"/>
            <a:ext cx="10601325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838200" y="365125"/>
            <a:ext cx="105156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Задание: создать параметризованный класс  Контейнер без наследования, попробовать положить и извлечь из него данные.</a:t>
            </a:r>
            <a:br>
              <a:rPr lang="en-US"/>
            </a:br>
            <a:r>
              <a:rPr lang="en-US"/>
              <a:t>Добавить наследование от классa Person , проверить результат.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99" y="331854"/>
            <a:ext cx="102584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126" y="2185684"/>
            <a:ext cx="98202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317" y="0"/>
            <a:ext cx="98513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1023" l="0" r="0" t="1480"/>
          <a:stretch/>
        </p:blipFill>
        <p:spPr>
          <a:xfrm>
            <a:off x="1065229" y="0"/>
            <a:ext cx="9606403" cy="48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3626" l="0" r="0" t="8545"/>
          <a:stretch/>
        </p:blipFill>
        <p:spPr>
          <a:xfrm>
            <a:off x="1510154" y="5011995"/>
            <a:ext cx="8716552" cy="1846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7"/>
          <p:cNvPicPr preferRelativeResize="0"/>
          <p:nvPr/>
        </p:nvPicPr>
        <p:blipFill rotWithShape="1">
          <a:blip r:embed="rId3">
            <a:alphaModFix/>
          </a:blip>
          <a:srcRect b="73555" l="0" r="0" t="-1199"/>
          <a:stretch/>
        </p:blipFill>
        <p:spPr>
          <a:xfrm>
            <a:off x="995350" y="642934"/>
            <a:ext cx="10201275" cy="15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942" y="0"/>
            <a:ext cx="969011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71475"/>
            <a:ext cx="11277600" cy="61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87" y="941760"/>
            <a:ext cx="102584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5367f7ea5_0_4"/>
          <p:cNvSpPr/>
          <p:nvPr/>
        </p:nvSpPr>
        <p:spPr>
          <a:xfrm>
            <a:off x="1282050" y="225502"/>
            <a:ext cx="9351300" cy="37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Создать параметризованный метод, который будет принимать два значения любых типов, а возвращать сумму их хеш-кодов.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114300"/>
            <a:ext cx="11344275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638" y="823102"/>
            <a:ext cx="107156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/>
        </p:nvSpPr>
        <p:spPr>
          <a:xfrm>
            <a:off x="817075" y="924225"/>
            <a:ext cx="10447800" cy="4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параметризованные класс принтер (условия параметризации продумать), которые сможет выводить возраст, имя и вес любого животного из зоопарка.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287" y="285750"/>
            <a:ext cx="9877425" cy="6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1282046" y="717948"/>
            <a:ext cx="9351300" cy="501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Что выведется при создании объекта?</a:t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b="1" i="0" lang="en-US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en-US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Aa()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en-US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b="1" i="1" lang="en-US" sz="1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"this id = 5"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340a156c_0_0"/>
          <p:cNvSpPr/>
          <p:nvPr/>
        </p:nvSpPr>
        <p:spPr>
          <a:xfrm>
            <a:off x="1282050" y="717949"/>
            <a:ext cx="9351300" cy="363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Задание: создать класс B с тремя переменными. Одну из них инициализировать в конструкторе, а две другие - в блоках.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26" y="0"/>
            <a:ext cx="10220325" cy="4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4231"/>
          <a:stretch/>
        </p:blipFill>
        <p:spPr>
          <a:xfrm>
            <a:off x="936788" y="4007796"/>
            <a:ext cx="9677400" cy="239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1282046" y="225506"/>
            <a:ext cx="9351300" cy="600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Что выведется при создании объекта?</a:t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id;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System.out.println('0');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System.out.println("1");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Aa()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System.out.println("2");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this.id = 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System.out.println("this id = 5");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340a156c_0_4"/>
          <p:cNvSpPr/>
          <p:nvPr/>
        </p:nvSpPr>
        <p:spPr>
          <a:xfrm>
            <a:off x="1282046" y="225506"/>
            <a:ext cx="9351300" cy="600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Создать класс С в четырьмя полями. Два из них инициализировать в статических блоках, одно - в обычном блоке, последнее оставить непроинициализированным.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912" y="411882"/>
            <a:ext cx="942022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3912" y="3429000"/>
            <a:ext cx="97250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2019-09-09T10:43:22Z</dcterms:created>
  <dc:creator>Ulyana Yeryksonava</dc:creator>
</cp:coreProperties>
</file>