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E1F2AD-0200-4062-A937-746CF7FF7FB4}">
  <a:tblStyle styleId="{BBE1F2AD-0200-4062-A937-746CF7FF7F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PlayfairDisplay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3e7a5807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3e7a5807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3fc3fc4e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3fc3fc4e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3fc3fc4e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3fc3fc4e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31166"/>
                </a:solidFill>
              </a:rPr>
              <a:t>u</a:t>
            </a:r>
            <a:r>
              <a:rPr lang="en" sz="1000">
                <a:solidFill>
                  <a:srgbClr val="404040"/>
                </a:solidFill>
              </a:rPr>
              <a:t>1.Storage space</a:t>
            </a:r>
            <a:endParaRPr sz="10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31166"/>
                </a:solidFill>
              </a:rPr>
              <a:t>u</a:t>
            </a:r>
            <a:r>
              <a:rPr lang="en" sz="1000">
                <a:solidFill>
                  <a:srgbClr val="404040"/>
                </a:solidFill>
              </a:rPr>
              <a:t>2.Have to main inventory costs and maintenance costs.</a:t>
            </a:r>
            <a:endParaRPr sz="10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31166"/>
                </a:solidFill>
              </a:rPr>
              <a:t>u</a:t>
            </a:r>
            <a:r>
              <a:rPr lang="en" sz="1000">
                <a:solidFill>
                  <a:srgbClr val="404040"/>
                </a:solidFill>
              </a:rPr>
              <a:t>3. High Registration fee.</a:t>
            </a:r>
            <a:endParaRPr sz="10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31166"/>
                </a:solidFill>
              </a:rPr>
              <a:t>u</a:t>
            </a:r>
            <a:r>
              <a:rPr lang="en" sz="1000">
                <a:solidFill>
                  <a:srgbClr val="404040"/>
                </a:solidFill>
              </a:rPr>
              <a:t>4.Safety deposit + Rental charges.</a:t>
            </a:r>
            <a:endParaRPr sz="10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31166"/>
                </a:solidFill>
              </a:rPr>
              <a:t>u</a:t>
            </a:r>
            <a:endParaRPr sz="1000">
              <a:solidFill>
                <a:srgbClr val="B311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3fc3fc4e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3fc3fc4e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3fc3fc4e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3fc3fc4e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3fc3fc4e1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3fc3fc4e1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3fc3fc4e1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3fc3fc4e1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3fc3fc4e1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3fc3fc4e1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HARDCOPY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940000" y="3521425"/>
            <a:ext cx="47655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Shahid shaik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MBA Technology </a:t>
            </a:r>
            <a:r>
              <a:rPr lang="en">
                <a:solidFill>
                  <a:srgbClr val="000000"/>
                </a:solidFill>
              </a:rPr>
              <a:t>Management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rtl="0" algn="l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4EEDC"/>
                </a:solidFill>
                <a:latin typeface="Arial"/>
                <a:ea typeface="Arial"/>
                <a:cs typeface="Arial"/>
                <a:sym typeface="Arial"/>
              </a:rPr>
              <a:t>Many novels and books which were bought by students or employees are left unused after they read. Most number of books are left idle without any use for anyone.</a:t>
            </a:r>
            <a:endParaRPr sz="1700">
              <a:solidFill>
                <a:srgbClr val="F4EED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4EEDC"/>
                </a:solidFill>
                <a:latin typeface="Arial"/>
                <a:ea typeface="Arial"/>
                <a:cs typeface="Arial"/>
                <a:sym typeface="Arial"/>
              </a:rPr>
              <a:t>What if we can generate most of </a:t>
            </a:r>
            <a:r>
              <a:rPr lang="en" sz="1700">
                <a:solidFill>
                  <a:srgbClr val="F4EEDC"/>
                </a:solidFill>
                <a:latin typeface="Arial"/>
                <a:ea typeface="Arial"/>
                <a:cs typeface="Arial"/>
                <a:sym typeface="Arial"/>
              </a:rPr>
              <a:t>its</a:t>
            </a:r>
            <a:r>
              <a:rPr lang="en" sz="1700">
                <a:solidFill>
                  <a:srgbClr val="F4EEDC"/>
                </a:solidFill>
                <a:latin typeface="Arial"/>
                <a:ea typeface="Arial"/>
                <a:cs typeface="Arial"/>
                <a:sym typeface="Arial"/>
              </a:rPr>
              <a:t> usage?</a:t>
            </a:r>
            <a:endParaRPr sz="1700">
              <a:solidFill>
                <a:srgbClr val="F4EED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6" name="Google Shape;76;p14"/>
          <p:cNvGraphicFramePr/>
          <p:nvPr/>
        </p:nvGraphicFramePr>
        <p:xfrm>
          <a:off x="556150" y="2648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{BBE1F2AD-0200-4062-A937-746CF7FF7FB4}</a:tableStyleId>
              </a:tblPr>
              <a:tblGrid>
                <a:gridCol w="2413000"/>
                <a:gridCol w="2413000"/>
                <a:gridCol w="2413000"/>
              </a:tblGrid>
              <a:tr h="34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Circumstances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Triggers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Non-Triggers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Price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Price/day basis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</a:t>
                      </a:r>
                      <a:r>
                        <a:rPr lang="en"/>
                        <a:t>availability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Unaffordability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 </a:t>
                      </a:r>
                      <a:r>
                        <a:rPr lang="en"/>
                        <a:t>expenses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Suggestions/ </a:t>
                      </a:r>
                      <a:r>
                        <a:rPr lang="en"/>
                        <a:t>Recommendations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E-Reading causes CVS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Easy access to book within a day of requesting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Reviews from genuine readers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Players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College students.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</a:t>
            </a:r>
            <a:r>
              <a:rPr lang="en"/>
              <a:t>mployees</a:t>
            </a:r>
            <a:r>
              <a:rPr lang="en"/>
              <a:t> (Gov, Private, software etc..)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Residents in townships, communities etc..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Goutham is an AVID reader, had made an investment in books which are now useless after he read them.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Lakshmi is a software employee, her former technology books haven’t </a:t>
            </a:r>
            <a:r>
              <a:rPr lang="en"/>
              <a:t>became</a:t>
            </a:r>
            <a:r>
              <a:rPr lang="en"/>
              <a:t>  </a:t>
            </a:r>
            <a:r>
              <a:rPr lang="en"/>
              <a:t>useful</a:t>
            </a:r>
            <a:r>
              <a:rPr lang="en"/>
              <a:t> to her  after she upgraded to new technology.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417800"/>
            <a:ext cx="7786200" cy="20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Storage space for books.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Unnecessary spending on one time reading books.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High price.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Escape from internet and its distractions.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E-books cannot be shared.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808600" y="3505200"/>
            <a:ext cx="2910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ROOT CAUSE:</a:t>
            </a:r>
            <a:endParaRPr sz="2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Unaffordability 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Consequence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417800"/>
            <a:ext cx="82428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Unnecessary</a:t>
            </a:r>
            <a:r>
              <a:rPr lang="en"/>
              <a:t> spendings will become burden to their expenses.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May or may not </a:t>
            </a:r>
            <a:r>
              <a:rPr lang="en"/>
              <a:t>satisfied with the content of the book relative to higher price.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Eye fatigue and Computer Vision Syndrome (CVS) on excessive use of gadgets throughout the day.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Have to purchase a copy of  E-book by every individual to read in their own device.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Buying a new book or pirated book from second hand book sellers/street vendors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Borrowing book from friends/ relatives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Purchasing</a:t>
            </a:r>
            <a:r>
              <a:rPr lang="en"/>
              <a:t> the E-books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</a:t>
            </a:r>
            <a:r>
              <a:rPr b="1" lang="en" sz="2100"/>
              <a:t>Alternative providers</a:t>
            </a:r>
            <a:r>
              <a:rPr b="1" lang="en" sz="2000"/>
              <a:t> 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Amazon </a:t>
            </a:r>
            <a:r>
              <a:rPr lang="en"/>
              <a:t>kindle</a:t>
            </a:r>
            <a:r>
              <a:rPr lang="en"/>
              <a:t>, Google books, Apple books etc..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Book stores (online and offline)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417800"/>
            <a:ext cx="8520600" cy="31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Opportunity</a:t>
            </a:r>
            <a:endParaRPr b="1"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2009 National Youth Readership Survey shows that around 25 percent of the population are self-identified book readers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Around 250M Students will be in college across the country according to FY19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/>
              <a:t>Asset type</a:t>
            </a:r>
            <a:endParaRPr b="1"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assets are going to be books of all kinds which can be monetized by users.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Services                                                                               Trust</a:t>
            </a:r>
            <a:endParaRPr b="1"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Rentor  &amp; Rentee                                                    Customer centric support is utmost priority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/>
              <a:t>Health </a:t>
            </a:r>
            <a:endParaRPr b="1"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Regular books don’t cause the eye-strain that ebooks do. Some E-Readers have “low light” and “no glare” screens. That’s good, but even these are hard to read in direct sunlight. With regular books, that’s not a problem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283035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