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5511" y="2903526"/>
            <a:ext cx="8144134" cy="1373070"/>
          </a:xfrm>
        </p:spPr>
        <p:txBody>
          <a:bodyPr/>
          <a:lstStyle/>
          <a:p>
            <a:r>
              <a:rPr lang="en-US" dirty="0" smtClean="0"/>
              <a:t>HARDCOPY  SWOT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44242"/>
              </p:ext>
            </p:extLst>
          </p:nvPr>
        </p:nvGraphicFramePr>
        <p:xfrm>
          <a:off x="803366" y="694749"/>
          <a:ext cx="10189028" cy="556356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094514">
                  <a:extLst>
                    <a:ext uri="{9D8B030D-6E8A-4147-A177-3AD203B41FA5}">
                      <a16:colId xmlns:a16="http://schemas.microsoft.com/office/drawing/2014/main" val="2342916929"/>
                    </a:ext>
                  </a:extLst>
                </a:gridCol>
                <a:gridCol w="5094514">
                  <a:extLst>
                    <a:ext uri="{9D8B030D-6E8A-4147-A177-3AD203B41FA5}">
                      <a16:colId xmlns:a16="http://schemas.microsoft.com/office/drawing/2014/main" val="2818203323"/>
                    </a:ext>
                  </a:extLst>
                </a:gridCol>
              </a:tblGrid>
              <a:tr h="2781784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Strengths</a:t>
                      </a:r>
                      <a:r>
                        <a:rPr lang="en-US" baseline="0" dirty="0" smtClean="0"/>
                        <a:t>                                            </a:t>
                      </a:r>
                      <a:r>
                        <a:rPr lang="en-US" sz="4400" baseline="0" dirty="0" smtClean="0"/>
                        <a:t>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Weakness</a:t>
                      </a:r>
                      <a:r>
                        <a:rPr lang="en-US" baseline="0" dirty="0" smtClean="0"/>
                        <a:t>                                            </a:t>
                      </a:r>
                      <a:r>
                        <a:rPr lang="en-US" sz="4400" baseline="0" dirty="0" smtClean="0"/>
                        <a:t>W</a:t>
                      </a:r>
                      <a:r>
                        <a:rPr lang="en-US" baseline="0" dirty="0" smtClean="0"/>
                        <a:t>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71553"/>
                  </a:ext>
                </a:extLst>
              </a:tr>
              <a:tr h="2781784">
                <a:tc>
                  <a:txBody>
                    <a:bodyPr/>
                    <a:lstStyle/>
                    <a:p>
                      <a:r>
                        <a:rPr lang="en-US" dirty="0" smtClean="0"/>
                        <a:t>Opportunities                                      </a:t>
                      </a:r>
                      <a:r>
                        <a:rPr lang="en-US" sz="4400" dirty="0" smtClean="0"/>
                        <a:t>O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Threats                                                    </a:t>
                      </a:r>
                      <a:r>
                        <a:rPr lang="en-US" sz="4400" dirty="0" smtClean="0"/>
                        <a:t>T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752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29646" y="115203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2625634"/>
            <a:ext cx="222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4880" y="6361611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07931" y="2625634"/>
            <a:ext cx="45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560</TotalTime>
  <Words>14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HARDCOPY  SWOT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</dc:title>
  <dc:creator>RGRK</dc:creator>
  <cp:lastModifiedBy>RGRK</cp:lastModifiedBy>
  <cp:revision>4</cp:revision>
  <dcterms:created xsi:type="dcterms:W3CDTF">2020-10-01T04:58:09Z</dcterms:created>
  <dcterms:modified xsi:type="dcterms:W3CDTF">2020-10-01T14:19:02Z</dcterms:modified>
</cp:coreProperties>
</file>