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6AFCB294-B1BB-4CA4-8A7B-1BF9C1BAD8E5}">
          <p14:sldIdLst>
            <p14:sldId id="256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 autoAdjust="0"/>
  </p:normalViewPr>
  <p:slideViewPr>
    <p:cSldViewPr snapToGrid="0">
      <p:cViewPr varScale="1">
        <p:scale>
          <a:sx n="73" d="100"/>
          <a:sy n="73" d="100"/>
        </p:scale>
        <p:origin x="414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38EC0E-9C5C-4C76-BAD4-9B7E9A301176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57982E-469B-400D-8E4D-62A1E8BB1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567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57982E-469B-400D-8E4D-62A1E8BB177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793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75CD4-29D4-4C24-BB28-DAD0E11FF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486D8E-FF68-4CE3-9356-DEA7232C7F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949FF-FA74-4BFE-84F6-1D9E36793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25E58-339A-4F16-9328-58F3C198A901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944EE-1447-4D8B-8A83-8344D6740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67E25-1214-49FF-B6D0-7DF3C86EB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A0B9E-F211-4D81-87F6-258D7C4BA4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170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DB10E-49C4-4649-A9EA-2CD330F23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40EF62-505A-40B1-A3CB-9CE0347374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D8B2D-32DC-4BE9-8E57-97A3A13FA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25E58-339A-4F16-9328-58F3C198A901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E9E64-F55A-471E-A798-3611231E6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AB9E4-C8E6-4E2A-B842-8A343DDD1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A0B9E-F211-4D81-87F6-258D7C4BA4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0645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D72906-C9A3-472E-B307-1D4E40DDE8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75AC00-DCE7-484C-9CEE-04598045F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898B6-F0CF-438B-A0BD-63ED79D3A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25E58-339A-4F16-9328-58F3C198A901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75F33-8865-41A3-BD21-EF454777A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C3BDE-4918-4EE7-81C5-A07F21192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A0B9E-F211-4D81-87F6-258D7C4BA4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0133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ADB87-E111-47B0-8DB9-357EC6673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DAEA0-9DBF-485C-9647-155B1C9AA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59ABF-9362-4D1B-B02D-ED8B6FF79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25E58-339A-4F16-9328-58F3C198A901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9883B-3098-49B1-8A5B-A44992EFB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D54D6-204D-4376-AE91-E595AC996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A0B9E-F211-4D81-87F6-258D7C4BA4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003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293E2-197D-48FA-936A-4EDDFA9D4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D7C8EA-2C35-4932-B0A8-6E116CCB9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AFAFC-59A7-4E43-A8D5-1559DD8DE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25E58-339A-4F16-9328-58F3C198A901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27552-7324-416E-AE03-71C9E8857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50679-C1E4-4613-95EF-55C23A327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A0B9E-F211-4D81-87F6-258D7C4BA4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577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1C40-9906-408A-A8B5-209E9AC00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E1DD6-736D-4689-8908-4D788D1D44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9721A3-A683-4A4F-B39A-C1F4C7C07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70CAC5-BDF0-4A03-AF61-0AAF4E3FA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25E58-339A-4F16-9328-58F3C198A901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703412-FF1C-44B7-B26A-AB842AD05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AF8ED2-6D38-4A73-B636-140DAAD5A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A0B9E-F211-4D81-87F6-258D7C4BA4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9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0255E-FDCC-49CF-ADDD-D2951B9EE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60164-C335-4A8B-B247-8A98005E1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C4DD99-D2E5-42E3-BF4E-F87E36E2F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038D24-D3EB-4B55-91A9-84349DC889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B7ADCD-CBE7-4E14-A72F-2D9E223A4E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4D299D-BB73-4556-9643-EA809F301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25E58-339A-4F16-9328-58F3C198A901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696D75-1CD0-461B-AA0D-510F3038C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231834-D5AE-41B6-B469-E904AF0F1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A0B9E-F211-4D81-87F6-258D7C4BA4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696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AE4DB-7E8C-4C87-AFE1-C01E18AD5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A1AA62-5799-4DCC-B04C-B6ECBAFF2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25E58-339A-4F16-9328-58F3C198A901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836EC0-E714-4066-9058-024795EB6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D43531-518E-41E6-BF3E-F96DF3A59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A0B9E-F211-4D81-87F6-258D7C4BA4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149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85904C-854C-414A-B6A7-5122750E8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25E58-339A-4F16-9328-58F3C198A901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3253C4-9F73-4E79-A9D8-DE4C9F529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FCEBF9-16CC-419F-935A-3AE0621D8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A0B9E-F211-4D81-87F6-258D7C4BA4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827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219C2-2285-41EF-A154-EAD95F32D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CC246-A585-42C6-BA9E-14B944070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4FAA1E-B163-4874-94CF-307C29161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04BF89-516F-49CA-A12A-DA1758242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25E58-339A-4F16-9328-58F3C198A901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8A05B3-E255-4021-BE90-50DFF5A72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1683A1-B72A-42AD-AAF2-84A6865BD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A0B9E-F211-4D81-87F6-258D7C4BA4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367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803FC-7488-4BD8-8C91-B8A443F71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50AD4C-A998-454B-A424-555E502829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73A9E2-0A90-4215-AC95-9EAA2C974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E5902-43B1-4B89-95D4-D2834F317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25E58-339A-4F16-9328-58F3C198A901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579D1-2664-4B53-B9B0-997FD5818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B27BE-BD5E-4A73-AF7B-82060E5E5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A0B9E-F211-4D81-87F6-258D7C4BA4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598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05CA59-EA67-41BD-A096-E231251DC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C27CF-554C-430C-B97F-FA094E260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1B792-21FC-4CA8-BD08-0FE9774558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25E58-339A-4F16-9328-58F3C198A901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CD7DA-7BE5-4A82-9302-65F143BF9B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43735-7B27-4AF0-B732-52033BBEB7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A0B9E-F211-4D81-87F6-258D7C4BA4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661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5668DDF-5E42-47CF-AE3B-D1B5CC1D1114}"/>
              </a:ext>
            </a:extLst>
          </p:cNvPr>
          <p:cNvSpPr/>
          <p:nvPr/>
        </p:nvSpPr>
        <p:spPr>
          <a:xfrm>
            <a:off x="180753" y="212651"/>
            <a:ext cx="2298408" cy="60605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/>
              <a:t>        3.PROBLEMS</a:t>
            </a:r>
          </a:p>
          <a:p>
            <a:endParaRPr lang="en-IN" sz="1400" dirty="0"/>
          </a:p>
          <a:p>
            <a:endParaRPr lang="en-IN" sz="1400" dirty="0"/>
          </a:p>
          <a:p>
            <a:r>
              <a:rPr lang="en-IN" sz="1400" dirty="0"/>
              <a:t>1.Wants to read books written by specific author but can't afford it.</a:t>
            </a:r>
          </a:p>
          <a:p>
            <a:r>
              <a:rPr lang="en-IN" sz="1400" dirty="0"/>
              <a:t>   2.Escape from internet and its distractions and use their quality time for reading.</a:t>
            </a:r>
          </a:p>
          <a:p>
            <a:r>
              <a:rPr lang="en-IN" sz="1400" dirty="0"/>
              <a:t>   3.Taking space for storage of books in home.</a:t>
            </a:r>
          </a:p>
          <a:p>
            <a:r>
              <a:rPr lang="en-IN" sz="1400" dirty="0"/>
              <a:t>   4.Not being able to read e-books for a long time due to lot of exposure to computer screen in their day time</a:t>
            </a:r>
          </a:p>
          <a:p>
            <a:r>
              <a:rPr lang="en-IN" sz="1400" dirty="0"/>
              <a:t>   5.Libraries gives storage but not enough books required.</a:t>
            </a:r>
          </a:p>
          <a:p>
            <a:r>
              <a:rPr lang="en-IN" sz="1400" dirty="0"/>
              <a:t>  6. E-book cannot be shared in kindle or other online platforms but using this platform you can rent and share it to them for reading.</a:t>
            </a:r>
          </a:p>
          <a:p>
            <a:r>
              <a:rPr lang="en-IN" sz="1400" dirty="0"/>
              <a:t>   </a:t>
            </a:r>
            <a:endParaRPr lang="en-US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4D1AA9-7A26-46D0-AD94-08B7D7DAE57A}"/>
              </a:ext>
            </a:extLst>
          </p:cNvPr>
          <p:cNvSpPr/>
          <p:nvPr/>
        </p:nvSpPr>
        <p:spPr>
          <a:xfrm>
            <a:off x="2523462" y="212650"/>
            <a:ext cx="2418904" cy="37715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/>
              <a:t>4.MOTIVES</a:t>
            </a:r>
          </a:p>
          <a:p>
            <a:r>
              <a:rPr lang="en-IN" sz="1200" dirty="0"/>
              <a:t>1.Wants an escape from computer/smartphone/internet world but to get satisfaction for that time spent reading something.</a:t>
            </a:r>
          </a:p>
          <a:p>
            <a:r>
              <a:rPr lang="en-IN" sz="1200" dirty="0"/>
              <a:t> 2.The physical touch &amp; feel of printed books is the quality most of the readers love and smell of the books is one of the lovely experience that a book lover is very attached to.</a:t>
            </a:r>
          </a:p>
          <a:p>
            <a:r>
              <a:rPr lang="en-IN" sz="1200" dirty="0"/>
              <a:t>3. Pleasure of reading a printed book cannot be replaced by handheld device.</a:t>
            </a:r>
          </a:p>
          <a:p>
            <a:r>
              <a:rPr lang="en-IN" sz="1200" dirty="0"/>
              <a:t>4. Writing reviews of newly published book or your favourite book and sharing to the your peers is affectionate towards the learning experience.</a:t>
            </a:r>
          </a:p>
          <a:p>
            <a:endParaRPr lang="en-IN" sz="11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0C04BB-CE30-42A5-A8C9-00BD1B6BA9CC}"/>
              </a:ext>
            </a:extLst>
          </p:cNvPr>
          <p:cNvSpPr/>
          <p:nvPr/>
        </p:nvSpPr>
        <p:spPr bwMode="blackWhite">
          <a:xfrm>
            <a:off x="4986667" y="212650"/>
            <a:ext cx="2020189" cy="206271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/>
              <a:t>        1.BUSINESS</a:t>
            </a:r>
          </a:p>
          <a:p>
            <a:endParaRPr lang="en-US" sz="1200" b="1" dirty="0"/>
          </a:p>
          <a:p>
            <a:r>
              <a:rPr lang="en-IN" sz="1200" dirty="0"/>
              <a:t>HARDCOPY:</a:t>
            </a:r>
          </a:p>
          <a:p>
            <a:r>
              <a:rPr lang="en-IN" sz="1200" dirty="0"/>
              <a:t> Online book renting platform where users play both roles </a:t>
            </a:r>
            <a:r>
              <a:rPr lang="en-IN" sz="1200" dirty="0" smtClean="0"/>
              <a:t>lessors/</a:t>
            </a:r>
            <a:r>
              <a:rPr lang="en-IN" sz="1200" dirty="0" smtClean="0"/>
              <a:t>l</a:t>
            </a:r>
            <a:r>
              <a:rPr lang="en-IN" sz="1200" dirty="0" smtClean="0"/>
              <a:t>essees </a:t>
            </a:r>
            <a:r>
              <a:rPr lang="en-IN" sz="1200" dirty="0"/>
              <a:t>according to their respective locations</a:t>
            </a:r>
          </a:p>
          <a:p>
            <a:r>
              <a:rPr lang="en-IN" sz="1200" dirty="0"/>
              <a:t>           i.e.. college, ofc campus, </a:t>
            </a:r>
            <a:r>
              <a:rPr lang="en-IN" sz="1200" dirty="0" smtClean="0"/>
              <a:t>residential </a:t>
            </a:r>
            <a:r>
              <a:rPr lang="en-IN" sz="1200" dirty="0"/>
              <a:t>area/Area nearby/.</a:t>
            </a:r>
          </a:p>
          <a:p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72EFC5-0DE5-4AC6-91B7-50DB15109380}"/>
              </a:ext>
            </a:extLst>
          </p:cNvPr>
          <p:cNvSpPr/>
          <p:nvPr/>
        </p:nvSpPr>
        <p:spPr bwMode="blackWhite">
          <a:xfrm>
            <a:off x="4995527" y="2117206"/>
            <a:ext cx="2020189" cy="20627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/>
              <a:t>2.USERS</a:t>
            </a:r>
          </a:p>
          <a:p>
            <a:endParaRPr lang="en-US" sz="1400" b="1" dirty="0"/>
          </a:p>
          <a:p>
            <a:r>
              <a:rPr lang="en-IN" sz="1200" dirty="0"/>
              <a:t>1.College/University Students who are interested to read books/novels of all kinds whatever they like.</a:t>
            </a:r>
          </a:p>
          <a:p>
            <a:r>
              <a:rPr lang="en-IN" sz="1200" dirty="0"/>
              <a:t>2  Software employees who reads in their free time.</a:t>
            </a:r>
          </a:p>
          <a:p>
            <a:r>
              <a:rPr lang="en-IN" sz="1200" dirty="0"/>
              <a:t>3.   Normal public too.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176C18-5809-41B0-ACFF-7727DA2D0C1D}"/>
              </a:ext>
            </a:extLst>
          </p:cNvPr>
          <p:cNvSpPr/>
          <p:nvPr/>
        </p:nvSpPr>
        <p:spPr bwMode="blackWhite">
          <a:xfrm>
            <a:off x="5016789" y="4113471"/>
            <a:ext cx="2020189" cy="21597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/>
              <a:t>9.UNIQUE VALUE PROPOSITION</a:t>
            </a:r>
          </a:p>
          <a:p>
            <a:r>
              <a:rPr lang="en-IN" sz="1100" dirty="0"/>
              <a:t>1.It's on online platform where users rent/borrow books with less affordable prices and earning simultaneously while continuing their hobby </a:t>
            </a:r>
          </a:p>
          <a:p>
            <a:r>
              <a:rPr lang="en-IN" sz="1100" dirty="0"/>
              <a:t>   reading hardcopies.</a:t>
            </a:r>
          </a:p>
          <a:p>
            <a:r>
              <a:rPr lang="en-IN" sz="1100" dirty="0"/>
              <a:t> 2.Adds value and new experiences to reading life and doing business as well.</a:t>
            </a:r>
          </a:p>
          <a:p>
            <a:endParaRPr lang="en-IN" sz="11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B486E6-6252-4140-B8E8-9CC9CEE30283}"/>
              </a:ext>
            </a:extLst>
          </p:cNvPr>
          <p:cNvSpPr/>
          <p:nvPr/>
        </p:nvSpPr>
        <p:spPr bwMode="blackWhite">
          <a:xfrm>
            <a:off x="7060017" y="212650"/>
            <a:ext cx="2147777" cy="32203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/>
              <a:t>8.COMPETATIVE ADVANTAGES</a:t>
            </a:r>
          </a:p>
          <a:p>
            <a:r>
              <a:rPr lang="en-US" sz="1400" dirty="0"/>
              <a:t>1.Focus on the user end business and their satisfaction.</a:t>
            </a:r>
          </a:p>
          <a:p>
            <a:r>
              <a:rPr lang="en-US" sz="1400" dirty="0"/>
              <a:t>2.Availability at all college/ofc locations.</a:t>
            </a:r>
          </a:p>
          <a:p>
            <a:r>
              <a:rPr lang="en-IN" sz="1400" dirty="0"/>
              <a:t>3.Flexible </a:t>
            </a:r>
            <a:r>
              <a:rPr lang="en-IN" sz="1400" dirty="0" smtClean="0"/>
              <a:t>D</a:t>
            </a:r>
            <a:r>
              <a:rPr lang="en-IN" sz="1400" dirty="0" smtClean="0"/>
              <a:t>ates &amp; Timings</a:t>
            </a:r>
            <a:r>
              <a:rPr lang="en-IN" sz="1400" dirty="0"/>
              <a:t>.</a:t>
            </a:r>
          </a:p>
          <a:p>
            <a:r>
              <a:rPr lang="en-IN" sz="1400" dirty="0"/>
              <a:t>4.Flexible pricing based om each book.</a:t>
            </a:r>
          </a:p>
          <a:p>
            <a:r>
              <a:rPr lang="en-IN" sz="1400" dirty="0"/>
              <a:t>5.Customer services is the utmost priority.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5BB565-DBE2-460A-AF29-9F6200BC2EFF}"/>
              </a:ext>
            </a:extLst>
          </p:cNvPr>
          <p:cNvSpPr/>
          <p:nvPr/>
        </p:nvSpPr>
        <p:spPr bwMode="blackWhite">
          <a:xfrm>
            <a:off x="7060017" y="3429000"/>
            <a:ext cx="2147777" cy="2844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7.ALTERNATIVES</a:t>
            </a:r>
          </a:p>
          <a:p>
            <a:r>
              <a:rPr lang="en-IN" sz="1400" dirty="0"/>
              <a:t> 1.Buying a new book or pirated book from street bookshops</a:t>
            </a:r>
          </a:p>
          <a:p>
            <a:r>
              <a:rPr lang="en-IN" sz="1400" dirty="0"/>
              <a:t> 2.Borrow from a friend/relative.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9DB610-6F14-46A1-90E2-6F113C5D6349}"/>
              </a:ext>
            </a:extLst>
          </p:cNvPr>
          <p:cNvSpPr/>
          <p:nvPr/>
        </p:nvSpPr>
        <p:spPr bwMode="blackWhite">
          <a:xfrm>
            <a:off x="9207795" y="257839"/>
            <a:ext cx="2551814" cy="6015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8.SOLUTIONS</a:t>
            </a:r>
          </a:p>
          <a:p>
            <a:endParaRPr lang="en-US" b="1" dirty="0"/>
          </a:p>
          <a:p>
            <a:r>
              <a:rPr lang="en-IN" sz="1600" dirty="0"/>
              <a:t>1. Listing all the books available in their area / area where required book </a:t>
            </a:r>
            <a:r>
              <a:rPr lang="en-IN" sz="1600"/>
              <a:t>is </a:t>
            </a:r>
            <a:r>
              <a:rPr lang="en-IN" sz="1600" smtClean="0"/>
              <a:t>available</a:t>
            </a:r>
            <a:r>
              <a:rPr lang="en-IN" sz="1600" dirty="0"/>
              <a:t>.</a:t>
            </a:r>
          </a:p>
          <a:p>
            <a:r>
              <a:rPr lang="en-IN" sz="1600" dirty="0"/>
              <a:t>  2.Accessible to all the books without buying it or having a separate storage space occupied in home.</a:t>
            </a:r>
          </a:p>
          <a:p>
            <a:r>
              <a:rPr lang="en-IN" sz="1600" dirty="0"/>
              <a:t>  3.They can earn money if they can keep their book online for rent to other customers.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385CDB7-162E-45F0-AE6B-8E2E12BF3BCC}"/>
              </a:ext>
            </a:extLst>
          </p:cNvPr>
          <p:cNvSpPr txBox="1">
            <a:spLocks/>
          </p:cNvSpPr>
          <p:nvPr/>
        </p:nvSpPr>
        <p:spPr>
          <a:xfrm>
            <a:off x="2553585" y="3984171"/>
            <a:ext cx="2388781" cy="22890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b="1" dirty="0" smtClean="0"/>
              <a:t>5.FEARS</a:t>
            </a:r>
            <a:endParaRPr lang="en-US" sz="1000" b="1" dirty="0"/>
          </a:p>
          <a:p>
            <a:pPr marL="0" indent="0">
              <a:buNone/>
            </a:pPr>
            <a:r>
              <a:rPr lang="en-IN" sz="1000" dirty="0"/>
              <a:t>1.Fines for not delivering on </a:t>
            </a:r>
            <a:r>
              <a:rPr lang="en-IN" sz="1000" dirty="0" smtClean="0"/>
              <a:t>time.</a:t>
            </a:r>
          </a:p>
          <a:p>
            <a:pPr marL="0" indent="0">
              <a:buNone/>
            </a:pPr>
            <a:r>
              <a:rPr lang="en-IN" sz="1000" dirty="0" smtClean="0"/>
              <a:t>2</a:t>
            </a:r>
            <a:r>
              <a:rPr lang="en-IN" sz="1000" dirty="0"/>
              <a:t>. Rentor wont return the book on delivery time specified or won't return at all / returned with a damage/ no update about the delivery date and time.</a:t>
            </a:r>
          </a:p>
          <a:p>
            <a:pPr marL="0" indent="0">
              <a:buNone/>
            </a:pPr>
            <a:r>
              <a:rPr lang="en-IN" sz="1000" dirty="0"/>
              <a:t>3.Waste of initial investment for creating the account.(optional)</a:t>
            </a:r>
          </a:p>
          <a:p>
            <a:pPr marL="0" indent="0">
              <a:buNone/>
            </a:pPr>
            <a:r>
              <a:rPr lang="en-IN" sz="1000" dirty="0"/>
              <a:t> 4.Owner couldn't deliver to borrower as mentioned or vice versa.</a:t>
            </a:r>
          </a:p>
          <a:p>
            <a:pPr marL="0" indent="0">
              <a:buNone/>
            </a:pPr>
            <a:r>
              <a:rPr lang="en-IN" sz="1000" dirty="0"/>
              <a:t>5.Fights between </a:t>
            </a:r>
            <a:r>
              <a:rPr lang="en-IN" sz="1000" dirty="0" smtClean="0"/>
              <a:t>Rentor/</a:t>
            </a:r>
            <a:r>
              <a:rPr lang="en-IN" sz="1000" dirty="0" err="1"/>
              <a:t>R</a:t>
            </a:r>
            <a:r>
              <a:rPr lang="en-IN" sz="1000" dirty="0" err="1" smtClean="0"/>
              <a:t>entee</a:t>
            </a:r>
            <a:r>
              <a:rPr lang="en-IN" sz="1000" dirty="0" smtClean="0"/>
              <a:t> </a:t>
            </a:r>
            <a:r>
              <a:rPr lang="en-IN" sz="1000" dirty="0"/>
              <a:t>over the quality of book or </a:t>
            </a:r>
            <a:r>
              <a:rPr lang="en-IN" sz="1000" dirty="0" smtClean="0"/>
              <a:t>pricing</a:t>
            </a:r>
            <a:endParaRPr lang="en-IN" sz="1000" dirty="0"/>
          </a:p>
        </p:txBody>
      </p:sp>
      <p:sp>
        <p:nvSpPr>
          <p:cNvPr id="4" name="Rectangle 3"/>
          <p:cNvSpPr/>
          <p:nvPr/>
        </p:nvSpPr>
        <p:spPr>
          <a:xfrm>
            <a:off x="2523462" y="3944679"/>
            <a:ext cx="2418904" cy="23285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08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4E602-368B-4711-B1B9-64684B039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fears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737BB-7F07-4EC3-8BA8-550DE9ABAF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40856D-AAB9-4EC3-A084-9EE43D40F29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sz="2400" b="1" dirty="0"/>
          </a:p>
          <a:p>
            <a:pPr marL="0" indent="0">
              <a:buNone/>
            </a:pPr>
            <a:r>
              <a:rPr lang="en-US" sz="3600" b="1" dirty="0"/>
              <a:t>      5.FEARS</a:t>
            </a:r>
            <a:endParaRPr lang="en-US" sz="2400" b="1" dirty="0"/>
          </a:p>
          <a:p>
            <a:pPr marL="0" indent="0">
              <a:buNone/>
            </a:pPr>
            <a:r>
              <a:rPr lang="en-IN" dirty="0"/>
              <a:t>1.Fines for not delivering on time</a:t>
            </a:r>
          </a:p>
          <a:p>
            <a:pPr marL="0" indent="0">
              <a:buNone/>
            </a:pPr>
            <a:r>
              <a:rPr lang="en-IN" dirty="0"/>
              <a:t> 2. Rentor wont return the book on delivery time specified or won't return at all / returned with a damage/ no update about the delivery date and time.</a:t>
            </a:r>
          </a:p>
          <a:p>
            <a:pPr marL="0" indent="0">
              <a:buNone/>
            </a:pPr>
            <a:r>
              <a:rPr lang="en-IN" dirty="0"/>
              <a:t>3.Waste of initial investment for creating the account.(optional)</a:t>
            </a:r>
          </a:p>
          <a:p>
            <a:pPr marL="0" indent="0">
              <a:buNone/>
            </a:pPr>
            <a:r>
              <a:rPr lang="en-IN" dirty="0"/>
              <a:t> 4.Owner couldn't deliver to borrower as mentioned or vice versa.</a:t>
            </a:r>
          </a:p>
          <a:p>
            <a:pPr marL="0" indent="0">
              <a:buNone/>
            </a:pPr>
            <a:r>
              <a:rPr lang="en-IN" dirty="0"/>
              <a:t>5.Fights between </a:t>
            </a:r>
            <a:r>
              <a:rPr lang="en-IN" dirty="0" err="1"/>
              <a:t>rentor</a:t>
            </a:r>
            <a:r>
              <a:rPr lang="en-IN" dirty="0"/>
              <a:t>/</a:t>
            </a:r>
            <a:r>
              <a:rPr lang="en-IN" dirty="0" err="1"/>
              <a:t>rentee</a:t>
            </a:r>
            <a:r>
              <a:rPr lang="en-IN" dirty="0"/>
              <a:t> over the quality of book or pricing.</a:t>
            </a:r>
            <a:endParaRPr lang="en-US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2693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1224</TotalTime>
  <Words>561</Words>
  <Application>Microsoft Office PowerPoint</Application>
  <PresentationFormat>Widescreen</PresentationFormat>
  <Paragraphs>58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fears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Goutham Ravi Kumar Ravutla -X (gravutla - HCL TECHNOLOGIES LIMITED at Cisco)</dc:creator>
  <cp:lastModifiedBy>Goutham Ravikumarravutla</cp:lastModifiedBy>
  <cp:revision>18</cp:revision>
  <dcterms:created xsi:type="dcterms:W3CDTF">2020-02-08T08:35:38Z</dcterms:created>
  <dcterms:modified xsi:type="dcterms:W3CDTF">2020-08-26T18:31:02Z</dcterms:modified>
</cp:coreProperties>
</file>