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75" d="100"/>
          <a:sy n="75" d="100"/>
        </p:scale>
        <p:origin x="66" y="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35B5-2650-4721-ACAA-B2D088B14AF0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D68B-32E5-42BA-B966-5567644E9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43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35B5-2650-4721-ACAA-B2D088B14AF0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D68B-32E5-42BA-B966-5567644E9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43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35B5-2650-4721-ACAA-B2D088B14AF0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D68B-32E5-42BA-B966-5567644E9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07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35B5-2650-4721-ACAA-B2D088B14AF0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D68B-32E5-42BA-B966-5567644E9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62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35B5-2650-4721-ACAA-B2D088B14AF0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D68B-32E5-42BA-B966-5567644E9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35B5-2650-4721-ACAA-B2D088B14AF0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D68B-32E5-42BA-B966-5567644E9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3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35B5-2650-4721-ACAA-B2D088B14AF0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D68B-32E5-42BA-B966-5567644E9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8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35B5-2650-4721-ACAA-B2D088B14AF0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D68B-32E5-42BA-B966-5567644E9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35B5-2650-4721-ACAA-B2D088B14AF0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D68B-32E5-42BA-B966-5567644E9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0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35B5-2650-4721-ACAA-B2D088B14AF0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D68B-32E5-42BA-B966-5567644E9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82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35B5-2650-4721-ACAA-B2D088B14AF0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D68B-32E5-42BA-B966-5567644E9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1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535B5-2650-4721-ACAA-B2D088B14AF0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8D68B-32E5-42BA-B966-5567644E9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88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0176" y="64856"/>
            <a:ext cx="6921190" cy="427657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Schema of user dependencies in </a:t>
            </a:r>
            <a:r>
              <a:rPr lang="en-US" sz="1800" b="1" dirty="0" err="1" smtClean="0"/>
              <a:t>FurnitureShop</a:t>
            </a:r>
            <a:r>
              <a:rPr lang="en-US" sz="1800" b="1" dirty="0" smtClean="0"/>
              <a:t> application</a:t>
            </a:r>
            <a:endParaRPr lang="en-US" sz="1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14668" y="568713"/>
            <a:ext cx="1087157" cy="30777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chemeClr val="accent1"/>
            </a:solidFill>
          </a:ln>
          <a:effectLst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App Module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698" y="1431405"/>
            <a:ext cx="1157023" cy="5232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App Routing Module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26233" y="1431405"/>
            <a:ext cx="779464" cy="5232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Core Module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56381" y="1445046"/>
            <a:ext cx="786725" cy="5232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User Module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46884" y="2507796"/>
            <a:ext cx="794325" cy="5232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Shared Module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65978" y="2509540"/>
            <a:ext cx="797502" cy="5232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Static Module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574538" y="1445046"/>
            <a:ext cx="1474314" cy="30777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chemeClr val="accent1"/>
            </a:solidFill>
          </a:ln>
          <a:effectLst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Furniture Module</a:t>
            </a:r>
          </a:p>
        </p:txBody>
      </p: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>
          <a:xfrm flipH="1">
            <a:off x="717210" y="876490"/>
            <a:ext cx="5141037" cy="554915"/>
          </a:xfrm>
          <a:prstGeom prst="straightConnector1">
            <a:avLst/>
          </a:prstGeom>
          <a:ln w="95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6" idx="0"/>
          </p:cNvCxnSpPr>
          <p:nvPr/>
        </p:nvCxnSpPr>
        <p:spPr>
          <a:xfrm flipH="1">
            <a:off x="2315965" y="876490"/>
            <a:ext cx="3542282" cy="554915"/>
          </a:xfrm>
          <a:prstGeom prst="straightConnector1">
            <a:avLst/>
          </a:prstGeom>
          <a:ln w="95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2"/>
            <a:endCxn id="7" idx="0"/>
          </p:cNvCxnSpPr>
          <p:nvPr/>
        </p:nvCxnSpPr>
        <p:spPr>
          <a:xfrm flipH="1">
            <a:off x="3849744" y="876490"/>
            <a:ext cx="2008503" cy="568556"/>
          </a:xfrm>
          <a:prstGeom prst="straightConnector1">
            <a:avLst/>
          </a:prstGeom>
          <a:ln w="95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2"/>
            <a:endCxn id="9" idx="0"/>
          </p:cNvCxnSpPr>
          <p:nvPr/>
        </p:nvCxnSpPr>
        <p:spPr>
          <a:xfrm flipH="1">
            <a:off x="5444047" y="876490"/>
            <a:ext cx="414200" cy="1631306"/>
          </a:xfrm>
          <a:prstGeom prst="straightConnector1">
            <a:avLst/>
          </a:prstGeom>
          <a:ln w="95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2"/>
            <a:endCxn id="10" idx="0"/>
          </p:cNvCxnSpPr>
          <p:nvPr/>
        </p:nvCxnSpPr>
        <p:spPr>
          <a:xfrm>
            <a:off x="5858247" y="876490"/>
            <a:ext cx="806482" cy="1633050"/>
          </a:xfrm>
          <a:prstGeom prst="straightConnector1">
            <a:avLst/>
          </a:prstGeom>
          <a:ln w="95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2"/>
            <a:endCxn id="11" idx="0"/>
          </p:cNvCxnSpPr>
          <p:nvPr/>
        </p:nvCxnSpPr>
        <p:spPr>
          <a:xfrm>
            <a:off x="5858247" y="876490"/>
            <a:ext cx="5453448" cy="568556"/>
          </a:xfrm>
          <a:prstGeom prst="straightConnector1">
            <a:avLst/>
          </a:prstGeom>
          <a:ln w="95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8698" y="2508030"/>
            <a:ext cx="740999" cy="461665"/>
          </a:xfrm>
          <a:prstGeom prst="rect">
            <a:avLst/>
          </a:prstGeom>
          <a:gradFill>
            <a:gsLst>
              <a:gs pos="0">
                <a:srgbClr val="92D050">
                  <a:lumMod val="100000"/>
                </a:srgbClr>
              </a:gs>
              <a:gs pos="0">
                <a:srgbClr val="E1ECF7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dirty="0"/>
              <a:t>Header Comp.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55308" y="2508030"/>
            <a:ext cx="748245" cy="461665"/>
          </a:xfrm>
          <a:prstGeom prst="rect">
            <a:avLst/>
          </a:prstGeom>
          <a:gradFill>
            <a:gsLst>
              <a:gs pos="0">
                <a:srgbClr val="92D050">
                  <a:lumMod val="100000"/>
                </a:srgbClr>
              </a:gs>
              <a:gs pos="0">
                <a:srgbClr val="E1ECF7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dirty="0"/>
              <a:t>Sidebar Comp.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977367" y="2508030"/>
            <a:ext cx="679941" cy="461665"/>
          </a:xfrm>
          <a:prstGeom prst="rect">
            <a:avLst/>
          </a:prstGeom>
          <a:gradFill>
            <a:gsLst>
              <a:gs pos="0">
                <a:srgbClr val="92D050">
                  <a:lumMod val="100000"/>
                </a:srgbClr>
              </a:gs>
              <a:gs pos="0">
                <a:srgbClr val="E1ECF7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dirty="0"/>
              <a:t>Footer Comp.</a:t>
            </a:r>
          </a:p>
        </p:txBody>
      </p:sp>
      <p:cxnSp>
        <p:nvCxnSpPr>
          <p:cNvPr id="29" name="Straight Arrow Connector 28"/>
          <p:cNvCxnSpPr>
            <a:stCxn id="6" idx="2"/>
            <a:endCxn id="25" idx="0"/>
          </p:cNvCxnSpPr>
          <p:nvPr/>
        </p:nvCxnSpPr>
        <p:spPr>
          <a:xfrm flipH="1">
            <a:off x="509198" y="1954625"/>
            <a:ext cx="1806767" cy="553405"/>
          </a:xfrm>
          <a:prstGeom prst="straightConnector1">
            <a:avLst/>
          </a:prstGeom>
          <a:ln w="95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2"/>
            <a:endCxn id="26" idx="0"/>
          </p:cNvCxnSpPr>
          <p:nvPr/>
        </p:nvCxnSpPr>
        <p:spPr>
          <a:xfrm flipH="1">
            <a:off x="1429431" y="1954625"/>
            <a:ext cx="886534" cy="553405"/>
          </a:xfrm>
          <a:prstGeom prst="straightConnector1">
            <a:avLst/>
          </a:prstGeom>
          <a:ln w="95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2"/>
            <a:endCxn id="27" idx="0"/>
          </p:cNvCxnSpPr>
          <p:nvPr/>
        </p:nvCxnSpPr>
        <p:spPr>
          <a:xfrm>
            <a:off x="2315965" y="1954625"/>
            <a:ext cx="1373" cy="553405"/>
          </a:xfrm>
          <a:prstGeom prst="straightConnector1">
            <a:avLst/>
          </a:prstGeom>
          <a:ln w="95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451100" y="2508030"/>
            <a:ext cx="1246917" cy="461665"/>
          </a:xfrm>
          <a:prstGeom prst="rect">
            <a:avLst/>
          </a:prstGeom>
          <a:gradFill>
            <a:gsLst>
              <a:gs pos="0">
                <a:srgbClr val="92D050">
                  <a:lumMod val="100000"/>
                </a:srgbClr>
              </a:gs>
              <a:gs pos="0">
                <a:srgbClr val="E1ECF7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sz="1200" dirty="0"/>
              <a:t>Create Furniture Comp.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849466" y="2508030"/>
            <a:ext cx="936807" cy="461665"/>
          </a:xfrm>
          <a:prstGeom prst="rect">
            <a:avLst/>
          </a:prstGeom>
          <a:gradFill>
            <a:gsLst>
              <a:gs pos="0">
                <a:srgbClr val="92D050">
                  <a:lumMod val="100000"/>
                </a:srgbClr>
              </a:gs>
              <a:gs pos="0">
                <a:srgbClr val="E1ECF7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sz="1200" dirty="0"/>
              <a:t>Furnitures Comp.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897819" y="2508030"/>
            <a:ext cx="1186714" cy="461665"/>
          </a:xfrm>
          <a:prstGeom prst="rect">
            <a:avLst/>
          </a:prstGeom>
          <a:gradFill>
            <a:gsLst>
              <a:gs pos="0">
                <a:srgbClr val="92D050">
                  <a:lumMod val="100000"/>
                </a:srgbClr>
              </a:gs>
              <a:gs pos="0">
                <a:srgbClr val="E1ECF7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sz="1200" dirty="0"/>
              <a:t>Create Category Comp.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922437" y="2507796"/>
            <a:ext cx="839218" cy="461665"/>
          </a:xfrm>
          <a:prstGeom prst="rect">
            <a:avLst/>
          </a:prstGeom>
          <a:gradFill>
            <a:gsLst>
              <a:gs pos="0">
                <a:srgbClr val="92D050">
                  <a:lumMod val="100000"/>
                </a:srgbClr>
              </a:gs>
              <a:gs pos="0">
                <a:srgbClr val="E1ECF7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sz="1200" dirty="0"/>
              <a:t>Categories Comp.</a:t>
            </a:r>
          </a:p>
        </p:txBody>
      </p:sp>
      <p:cxnSp>
        <p:nvCxnSpPr>
          <p:cNvPr id="45" name="Straight Arrow Connector 44"/>
          <p:cNvCxnSpPr>
            <a:stCxn id="11" idx="2"/>
            <a:endCxn id="43" idx="0"/>
          </p:cNvCxnSpPr>
          <p:nvPr/>
        </p:nvCxnSpPr>
        <p:spPr>
          <a:xfrm flipH="1">
            <a:off x="10342046" y="1752823"/>
            <a:ext cx="969649" cy="754973"/>
          </a:xfrm>
          <a:prstGeom prst="straightConnector1">
            <a:avLst/>
          </a:prstGeom>
          <a:ln w="95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1" idx="2"/>
            <a:endCxn id="42" idx="0"/>
          </p:cNvCxnSpPr>
          <p:nvPr/>
        </p:nvCxnSpPr>
        <p:spPr>
          <a:xfrm>
            <a:off x="11311695" y="1752823"/>
            <a:ext cx="179481" cy="755207"/>
          </a:xfrm>
          <a:prstGeom prst="straightConnector1">
            <a:avLst/>
          </a:prstGeom>
          <a:ln w="95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1" idx="2"/>
            <a:endCxn id="40" idx="0"/>
          </p:cNvCxnSpPr>
          <p:nvPr/>
        </p:nvCxnSpPr>
        <p:spPr>
          <a:xfrm flipH="1">
            <a:off x="8074559" y="1752823"/>
            <a:ext cx="3237136" cy="755207"/>
          </a:xfrm>
          <a:prstGeom prst="straightConnector1">
            <a:avLst/>
          </a:prstGeom>
          <a:ln w="95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1" idx="2"/>
            <a:endCxn id="41" idx="0"/>
          </p:cNvCxnSpPr>
          <p:nvPr/>
        </p:nvCxnSpPr>
        <p:spPr>
          <a:xfrm flipH="1">
            <a:off x="9317870" y="1752823"/>
            <a:ext cx="1993825" cy="755207"/>
          </a:xfrm>
          <a:prstGeom prst="straightConnector1">
            <a:avLst/>
          </a:prstGeom>
          <a:ln w="95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2927624" y="2508030"/>
            <a:ext cx="850527" cy="461665"/>
          </a:xfrm>
          <a:prstGeom prst="rect">
            <a:avLst/>
          </a:prstGeom>
          <a:gradFill>
            <a:gsLst>
              <a:gs pos="0">
                <a:srgbClr val="92D050">
                  <a:lumMod val="100000"/>
                </a:srgbClr>
              </a:gs>
              <a:gs pos="0">
                <a:srgbClr val="E1ECF7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dirty="0"/>
              <a:t>Register Comp.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3946068" y="2508030"/>
            <a:ext cx="679941" cy="461665"/>
          </a:xfrm>
          <a:prstGeom prst="rect">
            <a:avLst/>
          </a:prstGeom>
          <a:gradFill>
            <a:gsLst>
              <a:gs pos="0">
                <a:srgbClr val="92D050">
                  <a:lumMod val="100000"/>
                </a:srgbClr>
              </a:gs>
              <a:gs pos="0">
                <a:srgbClr val="E1ECF7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dirty="0"/>
              <a:t>Login Comp.</a:t>
            </a:r>
          </a:p>
        </p:txBody>
      </p:sp>
      <p:cxnSp>
        <p:nvCxnSpPr>
          <p:cNvPr id="112" name="Straight Arrow Connector 111"/>
          <p:cNvCxnSpPr>
            <a:stCxn id="7" idx="2"/>
            <a:endCxn id="108" idx="0"/>
          </p:cNvCxnSpPr>
          <p:nvPr/>
        </p:nvCxnSpPr>
        <p:spPr>
          <a:xfrm flipH="1">
            <a:off x="3352888" y="1968266"/>
            <a:ext cx="496856" cy="539764"/>
          </a:xfrm>
          <a:prstGeom prst="straightConnector1">
            <a:avLst/>
          </a:prstGeom>
          <a:ln w="95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7" idx="2"/>
            <a:endCxn id="109" idx="0"/>
          </p:cNvCxnSpPr>
          <p:nvPr/>
        </p:nvCxnSpPr>
        <p:spPr>
          <a:xfrm>
            <a:off x="3849744" y="1968266"/>
            <a:ext cx="436295" cy="539764"/>
          </a:xfrm>
          <a:prstGeom prst="straightConnector1">
            <a:avLst/>
          </a:prstGeom>
          <a:ln w="95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6265978" y="3635589"/>
            <a:ext cx="740999" cy="461665"/>
          </a:xfrm>
          <a:prstGeom prst="rect">
            <a:avLst/>
          </a:prstGeom>
          <a:gradFill>
            <a:gsLst>
              <a:gs pos="0">
                <a:srgbClr val="92D050">
                  <a:lumMod val="100000"/>
                </a:srgbClr>
              </a:gs>
              <a:gs pos="0">
                <a:srgbClr val="E1ECF7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dirty="0" smtClean="0"/>
              <a:t>About Comp</a:t>
            </a:r>
            <a:r>
              <a:rPr lang="en-US" dirty="0"/>
              <a:t>.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182588" y="3635589"/>
            <a:ext cx="748245" cy="461665"/>
          </a:xfrm>
          <a:prstGeom prst="rect">
            <a:avLst/>
          </a:prstGeom>
          <a:gradFill>
            <a:gsLst>
              <a:gs pos="0">
                <a:srgbClr val="92D050">
                  <a:lumMod val="100000"/>
                </a:srgbClr>
              </a:gs>
              <a:gs pos="0">
                <a:srgbClr val="E1ECF7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dirty="0" smtClean="0"/>
              <a:t>Contacts Comp</a:t>
            </a:r>
            <a:r>
              <a:rPr lang="en-US" dirty="0"/>
              <a:t>.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8104647" y="3635589"/>
            <a:ext cx="679941" cy="461665"/>
          </a:xfrm>
          <a:prstGeom prst="rect">
            <a:avLst/>
          </a:prstGeom>
          <a:gradFill>
            <a:gsLst>
              <a:gs pos="0">
                <a:srgbClr val="92D050">
                  <a:lumMod val="100000"/>
                </a:srgbClr>
              </a:gs>
              <a:gs pos="0">
                <a:srgbClr val="E1ECF7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dirty="0" smtClean="0"/>
              <a:t>Err 404 Comp</a:t>
            </a:r>
            <a:r>
              <a:rPr lang="en-US" dirty="0"/>
              <a:t>.</a:t>
            </a:r>
          </a:p>
        </p:txBody>
      </p:sp>
      <p:cxnSp>
        <p:nvCxnSpPr>
          <p:cNvPr id="142" name="Straight Arrow Connector 141"/>
          <p:cNvCxnSpPr>
            <a:stCxn id="10" idx="2"/>
            <a:endCxn id="127" idx="0"/>
          </p:cNvCxnSpPr>
          <p:nvPr/>
        </p:nvCxnSpPr>
        <p:spPr>
          <a:xfrm flipH="1">
            <a:off x="6636478" y="3032760"/>
            <a:ext cx="28251" cy="602829"/>
          </a:xfrm>
          <a:prstGeom prst="straightConnector1">
            <a:avLst/>
          </a:prstGeom>
          <a:ln w="95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0" idx="2"/>
            <a:endCxn id="128" idx="0"/>
          </p:cNvCxnSpPr>
          <p:nvPr/>
        </p:nvCxnSpPr>
        <p:spPr>
          <a:xfrm>
            <a:off x="6664729" y="3032760"/>
            <a:ext cx="891982" cy="602829"/>
          </a:xfrm>
          <a:prstGeom prst="straightConnector1">
            <a:avLst/>
          </a:prstGeom>
          <a:ln w="95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0" idx="2"/>
            <a:endCxn id="129" idx="0"/>
          </p:cNvCxnSpPr>
          <p:nvPr/>
        </p:nvCxnSpPr>
        <p:spPr>
          <a:xfrm>
            <a:off x="6664729" y="3032760"/>
            <a:ext cx="1779889" cy="602829"/>
          </a:xfrm>
          <a:prstGeom prst="straightConnector1">
            <a:avLst/>
          </a:prstGeom>
          <a:ln w="95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urved Connector 184"/>
          <p:cNvCxnSpPr/>
          <p:nvPr/>
        </p:nvCxnSpPr>
        <p:spPr>
          <a:xfrm rot="5400000">
            <a:off x="9827367" y="2474479"/>
            <a:ext cx="14400" cy="10080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urved Connector 201"/>
          <p:cNvCxnSpPr/>
          <p:nvPr/>
        </p:nvCxnSpPr>
        <p:spPr>
          <a:xfrm rot="16200000" flipH="1">
            <a:off x="8687510" y="2382779"/>
            <a:ext cx="14400" cy="11880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20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61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Schema of user dependencies in FurnitureShop application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Schema of dependencies in FurnitureShop application</dc:title>
  <dc:creator>Microsoft account</dc:creator>
  <cp:lastModifiedBy>Microsoft account</cp:lastModifiedBy>
  <cp:revision>10</cp:revision>
  <dcterms:created xsi:type="dcterms:W3CDTF">2024-03-25T09:56:59Z</dcterms:created>
  <dcterms:modified xsi:type="dcterms:W3CDTF">2024-03-25T16:08:17Z</dcterms:modified>
</cp:coreProperties>
</file>