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4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0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8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535B5-2650-4721-ACAA-B2D088B14A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ounded Rectangle 181"/>
          <p:cNvSpPr/>
          <p:nvPr/>
        </p:nvSpPr>
        <p:spPr>
          <a:xfrm>
            <a:off x="2745865" y="3826696"/>
            <a:ext cx="9379229" cy="1903169"/>
          </a:xfrm>
          <a:prstGeom prst="roundRect">
            <a:avLst>
              <a:gd name="adj" fmla="val 10222"/>
            </a:avLst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9964" y="78134"/>
            <a:ext cx="5550492" cy="427657"/>
          </a:xfrm>
        </p:spPr>
        <p:txBody>
          <a:bodyPr>
            <a:noAutofit/>
          </a:bodyPr>
          <a:lstStyle/>
          <a:p>
            <a:r>
              <a:rPr lang="en-US" sz="2000" b="1" dirty="0"/>
              <a:t>Structural schema of </a:t>
            </a:r>
            <a:r>
              <a:rPr lang="en-US" sz="2000" b="1" dirty="0" smtClean="0">
                <a:solidFill>
                  <a:srgbClr val="00B050"/>
                </a:solidFill>
              </a:rPr>
              <a:t>Fu</a:t>
            </a:r>
            <a:r>
              <a:rPr lang="en-US" sz="2000" b="1" dirty="0" smtClean="0"/>
              <a:t>rni</a:t>
            </a:r>
            <a:r>
              <a:rPr lang="en-US" sz="2000" b="1" dirty="0" smtClean="0">
                <a:solidFill>
                  <a:srgbClr val="00B050"/>
                </a:solidFill>
              </a:rPr>
              <a:t>ture </a:t>
            </a:r>
            <a:r>
              <a:rPr lang="en-US" sz="2000" b="1" dirty="0" smtClean="0"/>
              <a:t>Shop </a:t>
            </a:r>
            <a:r>
              <a:rPr lang="en-US" sz="2000" b="1" dirty="0"/>
              <a:t>application</a:t>
            </a:r>
          </a:p>
        </p:txBody>
      </p:sp>
      <p:cxnSp>
        <p:nvCxnSpPr>
          <p:cNvPr id="13" name="Straight Arrow Connector 12"/>
          <p:cNvCxnSpPr>
            <a:stCxn id="48" idx="2"/>
            <a:endCxn id="3" idx="0"/>
          </p:cNvCxnSpPr>
          <p:nvPr/>
        </p:nvCxnSpPr>
        <p:spPr>
          <a:xfrm flipH="1">
            <a:off x="5178335" y="1182493"/>
            <a:ext cx="607290" cy="1468937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8" idx="2"/>
            <a:endCxn id="44" idx="0"/>
          </p:cNvCxnSpPr>
          <p:nvPr/>
        </p:nvCxnSpPr>
        <p:spPr>
          <a:xfrm flipH="1">
            <a:off x="2163555" y="1182493"/>
            <a:ext cx="3622070" cy="510088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8" idx="2"/>
            <a:endCxn id="46" idx="0"/>
          </p:cNvCxnSpPr>
          <p:nvPr/>
        </p:nvCxnSpPr>
        <p:spPr>
          <a:xfrm flipH="1">
            <a:off x="3806032" y="1182493"/>
            <a:ext cx="1979593" cy="518577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8" idx="2"/>
            <a:endCxn id="53" idx="0"/>
          </p:cNvCxnSpPr>
          <p:nvPr/>
        </p:nvCxnSpPr>
        <p:spPr>
          <a:xfrm>
            <a:off x="5785625" y="1182493"/>
            <a:ext cx="2342703" cy="512508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8" idx="2"/>
            <a:endCxn id="89" idx="0"/>
          </p:cNvCxnSpPr>
          <p:nvPr/>
        </p:nvCxnSpPr>
        <p:spPr>
          <a:xfrm>
            <a:off x="5785625" y="1182493"/>
            <a:ext cx="812197" cy="506772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8" idx="2"/>
            <a:endCxn id="55" idx="0"/>
          </p:cNvCxnSpPr>
          <p:nvPr/>
        </p:nvCxnSpPr>
        <p:spPr>
          <a:xfrm>
            <a:off x="5785625" y="1182493"/>
            <a:ext cx="3868633" cy="506772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4" idx="2"/>
            <a:endCxn id="61" idx="0"/>
          </p:cNvCxnSpPr>
          <p:nvPr/>
        </p:nvCxnSpPr>
        <p:spPr>
          <a:xfrm flipH="1">
            <a:off x="456773" y="2271463"/>
            <a:ext cx="1706782" cy="1694932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4" idx="2"/>
            <a:endCxn id="65" idx="0"/>
          </p:cNvCxnSpPr>
          <p:nvPr/>
        </p:nvCxnSpPr>
        <p:spPr>
          <a:xfrm flipH="1">
            <a:off x="1368261" y="2271463"/>
            <a:ext cx="795294" cy="1694932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4" idx="2"/>
            <a:endCxn id="66" idx="0"/>
          </p:cNvCxnSpPr>
          <p:nvPr/>
        </p:nvCxnSpPr>
        <p:spPr>
          <a:xfrm>
            <a:off x="2163555" y="2271463"/>
            <a:ext cx="86191" cy="1696321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7" idx="2"/>
            <a:endCxn id="72" idx="0"/>
          </p:cNvCxnSpPr>
          <p:nvPr/>
        </p:nvCxnSpPr>
        <p:spPr>
          <a:xfrm>
            <a:off x="9654259" y="3236009"/>
            <a:ext cx="481429" cy="736742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7" idx="2"/>
            <a:endCxn id="69" idx="0"/>
          </p:cNvCxnSpPr>
          <p:nvPr/>
        </p:nvCxnSpPr>
        <p:spPr>
          <a:xfrm>
            <a:off x="9654259" y="3236009"/>
            <a:ext cx="1700033" cy="729337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7" idx="2"/>
            <a:endCxn id="74" idx="0"/>
          </p:cNvCxnSpPr>
          <p:nvPr/>
        </p:nvCxnSpPr>
        <p:spPr>
          <a:xfrm flipH="1">
            <a:off x="7867040" y="3236009"/>
            <a:ext cx="1787219" cy="738862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7" idx="2"/>
            <a:endCxn id="73" idx="0"/>
          </p:cNvCxnSpPr>
          <p:nvPr/>
        </p:nvCxnSpPr>
        <p:spPr>
          <a:xfrm flipH="1">
            <a:off x="9110421" y="3236009"/>
            <a:ext cx="543838" cy="740983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67" idx="0"/>
          </p:cNvCxnSpPr>
          <p:nvPr/>
        </p:nvCxnSpPr>
        <p:spPr>
          <a:xfrm flipH="1">
            <a:off x="3280072" y="3224791"/>
            <a:ext cx="502766" cy="747960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68" idx="0"/>
          </p:cNvCxnSpPr>
          <p:nvPr/>
        </p:nvCxnSpPr>
        <p:spPr>
          <a:xfrm>
            <a:off x="3782838" y="3224791"/>
            <a:ext cx="426529" cy="748906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54" idx="2"/>
            <a:endCxn id="77" idx="0"/>
          </p:cNvCxnSpPr>
          <p:nvPr/>
        </p:nvCxnSpPr>
        <p:spPr>
          <a:xfrm flipH="1">
            <a:off x="5430323" y="3225927"/>
            <a:ext cx="1167499" cy="1812723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4" idx="2"/>
            <a:endCxn id="78" idx="0"/>
          </p:cNvCxnSpPr>
          <p:nvPr/>
        </p:nvCxnSpPr>
        <p:spPr>
          <a:xfrm flipH="1">
            <a:off x="6328375" y="3225927"/>
            <a:ext cx="269447" cy="1812723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54" idx="2"/>
            <a:endCxn id="79" idx="0"/>
          </p:cNvCxnSpPr>
          <p:nvPr/>
        </p:nvCxnSpPr>
        <p:spPr>
          <a:xfrm>
            <a:off x="6597822" y="3225927"/>
            <a:ext cx="640642" cy="1805875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urved Connector 184"/>
          <p:cNvCxnSpPr/>
          <p:nvPr/>
        </p:nvCxnSpPr>
        <p:spPr>
          <a:xfrm rot="16200000" flipH="1">
            <a:off x="9629711" y="4117395"/>
            <a:ext cx="7200" cy="756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/>
          <p:nvPr/>
        </p:nvCxnSpPr>
        <p:spPr>
          <a:xfrm rot="16200000" flipH="1">
            <a:off x="8490055" y="4039032"/>
            <a:ext cx="10800" cy="936000"/>
          </a:xfrm>
          <a:prstGeom prst="curvedConnector3">
            <a:avLst>
              <a:gd name="adj1" fmla="val 1094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 flipV="1">
            <a:off x="5240837" y="670084"/>
            <a:ext cx="43200" cy="7704000"/>
          </a:xfrm>
          <a:prstGeom prst="curvedConnector3">
            <a:avLst>
              <a:gd name="adj1" fmla="val -875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573939" y="2651430"/>
            <a:ext cx="1208792" cy="5788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B050"/>
                </a:solidFill>
              </a:rPr>
              <a:t>App Routing Module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740262" y="1692581"/>
            <a:ext cx="846586" cy="5788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Core Module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371621" y="1701070"/>
            <a:ext cx="868822" cy="5788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User Module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375468" y="603611"/>
            <a:ext cx="820314" cy="5788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App Module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693917" y="1695001"/>
            <a:ext cx="868822" cy="5788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Shared Module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957180" y="2647045"/>
            <a:ext cx="1281284" cy="5788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B050"/>
                </a:solidFill>
              </a:rPr>
              <a:t>Static Routing Module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9172827" y="1689265"/>
            <a:ext cx="962861" cy="5788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Furniture Module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7113" y="3966395"/>
            <a:ext cx="779320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Header Comp.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982896" y="3966395"/>
            <a:ext cx="770730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Sidebar Comp.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887019" y="3967784"/>
            <a:ext cx="725453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Footer Comp.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864952" y="3972751"/>
            <a:ext cx="830239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Register Comp.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846640" y="3973697"/>
            <a:ext cx="725453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Login Comp.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0674530" y="3965346"/>
            <a:ext cx="1359524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Create Category  Comp.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9655422" y="3972751"/>
            <a:ext cx="960531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Categories Comp.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8641544" y="3976992"/>
            <a:ext cx="937753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Furnitures Comp.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171341" y="3974871"/>
            <a:ext cx="1391398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Create Furniture Comp.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067596" y="5038650"/>
            <a:ext cx="725453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About Comp.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910315" y="5038650"/>
            <a:ext cx="836120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Contacts Comp.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875737" y="5031802"/>
            <a:ext cx="725453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Err 404 Comp.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200401" y="2652443"/>
            <a:ext cx="1193181" cy="5788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B050"/>
                </a:solidFill>
              </a:rPr>
              <a:t>User Routing Module</a:t>
            </a: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>
          <a:xfrm>
            <a:off x="3796991" y="2274539"/>
            <a:ext cx="1" cy="377904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6163411" y="1689265"/>
            <a:ext cx="868822" cy="5788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 Module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8944128" y="2657127"/>
            <a:ext cx="1420261" cy="5788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B050"/>
                </a:solidFill>
              </a:rPr>
              <a:t>Furniture Routing Module</a:t>
            </a:r>
          </a:p>
        </p:txBody>
      </p:sp>
      <p:cxnSp>
        <p:nvCxnSpPr>
          <p:cNvPr id="98" name="Straight Arrow Connector 97"/>
          <p:cNvCxnSpPr>
            <a:stCxn id="55" idx="2"/>
            <a:endCxn id="97" idx="0"/>
          </p:cNvCxnSpPr>
          <p:nvPr/>
        </p:nvCxnSpPr>
        <p:spPr>
          <a:xfrm>
            <a:off x="9654258" y="2268147"/>
            <a:ext cx="1" cy="388980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9" idx="2"/>
            <a:endCxn id="54" idx="0"/>
          </p:cNvCxnSpPr>
          <p:nvPr/>
        </p:nvCxnSpPr>
        <p:spPr>
          <a:xfrm>
            <a:off x="6597822" y="2268147"/>
            <a:ext cx="0" cy="378898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4820474" y="3974072"/>
            <a:ext cx="725453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Home Comp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134" name="Straight Arrow Connector 133"/>
          <p:cNvCxnSpPr>
            <a:stCxn id="3" idx="2"/>
            <a:endCxn id="133" idx="0"/>
          </p:cNvCxnSpPr>
          <p:nvPr/>
        </p:nvCxnSpPr>
        <p:spPr>
          <a:xfrm>
            <a:off x="5178335" y="3230312"/>
            <a:ext cx="4866" cy="743760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8747693" y="5031802"/>
            <a:ext cx="725453" cy="544830"/>
          </a:xfrm>
          <a:prstGeom prst="round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Details Comp</a:t>
            </a:r>
            <a:r>
              <a:rPr lang="en-US" sz="1300" dirty="0"/>
              <a:t>.</a:t>
            </a:r>
          </a:p>
        </p:txBody>
      </p:sp>
      <p:cxnSp>
        <p:nvCxnSpPr>
          <p:cNvPr id="157" name="Straight Arrow Connector 156"/>
          <p:cNvCxnSpPr>
            <a:stCxn id="74" idx="2"/>
          </p:cNvCxnSpPr>
          <p:nvPr/>
        </p:nvCxnSpPr>
        <p:spPr>
          <a:xfrm>
            <a:off x="7867040" y="4519701"/>
            <a:ext cx="1128630" cy="511994"/>
          </a:xfrm>
          <a:prstGeom prst="straightConnector1">
            <a:avLst/>
          </a:prstGeom>
          <a:ln w="952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73" idx="2"/>
            <a:endCxn id="156" idx="0"/>
          </p:cNvCxnSpPr>
          <p:nvPr/>
        </p:nvCxnSpPr>
        <p:spPr>
          <a:xfrm flipH="1">
            <a:off x="9110420" y="4521822"/>
            <a:ext cx="1" cy="509980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0206823" y="5108268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Component</a:t>
            </a:r>
            <a:endParaRPr lang="en-US" dirty="0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67113" y="1435879"/>
            <a:ext cx="12057981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7113" y="2432975"/>
            <a:ext cx="12057981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67113" y="3587315"/>
            <a:ext cx="12057981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0825129" y="539558"/>
            <a:ext cx="129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Application Level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0544122" y="1608142"/>
            <a:ext cx="158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Main Modules Level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10544122" y="2660578"/>
            <a:ext cx="158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Routing Modules Level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0544122" y="5964487"/>
            <a:ext cx="15809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Components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87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Structural schema of Furniture Shop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of dependencies in FurnitureShop application</dc:title>
  <dc:creator>Microsoft account</dc:creator>
  <cp:lastModifiedBy>Microsoft account</cp:lastModifiedBy>
  <cp:revision>36</cp:revision>
  <dcterms:created xsi:type="dcterms:W3CDTF">2024-03-25T09:56:59Z</dcterms:created>
  <dcterms:modified xsi:type="dcterms:W3CDTF">2024-04-05T06:08:25Z</dcterms:modified>
</cp:coreProperties>
</file>