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1" r:id="rId6"/>
    <p:sldId id="277" r:id="rId7"/>
    <p:sldId id="270" r:id="rId8"/>
    <p:sldId id="279" r:id="rId9"/>
    <p:sldId id="278" r:id="rId10"/>
    <p:sldId id="280" r:id="rId11"/>
    <p:sldId id="261" r:id="rId12"/>
    <p:sldId id="272" r:id="rId13"/>
    <p:sldId id="274" r:id="rId14"/>
    <p:sldId id="259" r:id="rId15"/>
    <p:sldId id="273" r:id="rId16"/>
    <p:sldId id="281" r:id="rId17"/>
    <p:sldId id="275" r:id="rId18"/>
    <p:sldId id="276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8E7FED-1A25-4510-B4A0-1E4FA2A82952}" v="728" dt="2022-03-27T12:00:30.5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888" autoAdjust="0"/>
  </p:normalViewPr>
  <p:slideViewPr>
    <p:cSldViewPr snapToGrid="0">
      <p:cViewPr varScale="1">
        <p:scale>
          <a:sx n="62" d="100"/>
          <a:sy n="62" d="100"/>
        </p:scale>
        <p:origin x="10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ona Mills" userId="54944e89-11cd-4cbf-92ef-cf02ffe74aa7" providerId="ADAL" clId="{A78E7FED-1A25-4510-B4A0-1E4FA2A82952}"/>
    <pc:docChg chg="undo custSel addSld delSld modSld sldOrd">
      <pc:chgData name="Fiona Mills" userId="54944e89-11cd-4cbf-92ef-cf02ffe74aa7" providerId="ADAL" clId="{A78E7FED-1A25-4510-B4A0-1E4FA2A82952}" dt="2022-03-27T12:00:45.152" v="4530" actId="1036"/>
      <pc:docMkLst>
        <pc:docMk/>
      </pc:docMkLst>
      <pc:sldChg chg="modSp mod">
        <pc:chgData name="Fiona Mills" userId="54944e89-11cd-4cbf-92ef-cf02ffe74aa7" providerId="ADAL" clId="{A78E7FED-1A25-4510-B4A0-1E4FA2A82952}" dt="2022-03-27T02:35:04.098" v="206" actId="14100"/>
        <pc:sldMkLst>
          <pc:docMk/>
          <pc:sldMk cId="1487700712" sldId="256"/>
        </pc:sldMkLst>
        <pc:spChg chg="mod">
          <ac:chgData name="Fiona Mills" userId="54944e89-11cd-4cbf-92ef-cf02ffe74aa7" providerId="ADAL" clId="{A78E7FED-1A25-4510-B4A0-1E4FA2A82952}" dt="2022-03-27T02:35:04.098" v="206" actId="14100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Fiona Mills" userId="54944e89-11cd-4cbf-92ef-cf02ffe74aa7" providerId="ADAL" clId="{A78E7FED-1A25-4510-B4A0-1E4FA2A82952}" dt="2022-03-27T02:33:20.996" v="193" actId="20577"/>
          <ac:spMkLst>
            <pc:docMk/>
            <pc:sldMk cId="1487700712" sldId="256"/>
            <ac:spMk id="3" creationId="{48B6CF59-4E5B-494D-A2F7-97ADD01E6497}"/>
          </ac:spMkLst>
        </pc:spChg>
        <pc:picChg chg="mod ord">
          <ac:chgData name="Fiona Mills" userId="54944e89-11cd-4cbf-92ef-cf02ffe74aa7" providerId="ADAL" clId="{A78E7FED-1A25-4510-B4A0-1E4FA2A82952}" dt="2022-03-27T02:34:32.148" v="200" actId="171"/>
          <ac:picMkLst>
            <pc:docMk/>
            <pc:sldMk cId="1487700712" sldId="256"/>
            <ac:picMk id="7" creationId="{3840F91C-EDD0-4D4E-A4AB-E6C77856C88C}"/>
          </ac:picMkLst>
        </pc:picChg>
      </pc:sldChg>
      <pc:sldChg chg="del">
        <pc:chgData name="Fiona Mills" userId="54944e89-11cd-4cbf-92ef-cf02ffe74aa7" providerId="ADAL" clId="{A78E7FED-1A25-4510-B4A0-1E4FA2A82952}" dt="2022-03-27T02:28:22.677" v="21" actId="47"/>
        <pc:sldMkLst>
          <pc:docMk/>
          <pc:sldMk cId="497607547" sldId="258"/>
        </pc:sldMkLst>
      </pc:sldChg>
      <pc:sldChg chg="modSp mod modAnim">
        <pc:chgData name="Fiona Mills" userId="54944e89-11cd-4cbf-92ef-cf02ffe74aa7" providerId="ADAL" clId="{A78E7FED-1A25-4510-B4A0-1E4FA2A82952}" dt="2022-03-27T12:00:45.152" v="4530" actId="1036"/>
        <pc:sldMkLst>
          <pc:docMk/>
          <pc:sldMk cId="4209322005" sldId="259"/>
        </pc:sldMkLst>
        <pc:spChg chg="mod">
          <ac:chgData name="Fiona Mills" userId="54944e89-11cd-4cbf-92ef-cf02ffe74aa7" providerId="ADAL" clId="{A78E7FED-1A25-4510-B4A0-1E4FA2A82952}" dt="2022-03-27T12:00:30.545" v="4528" actId="20577"/>
          <ac:spMkLst>
            <pc:docMk/>
            <pc:sldMk cId="4209322005" sldId="259"/>
            <ac:spMk id="2" creationId="{7F2616EE-270D-4F4C-BA1F-2708D387B800}"/>
          </ac:spMkLst>
        </pc:spChg>
        <pc:graphicFrameChg chg="mod">
          <ac:chgData name="Fiona Mills" userId="54944e89-11cd-4cbf-92ef-cf02ffe74aa7" providerId="ADAL" clId="{A78E7FED-1A25-4510-B4A0-1E4FA2A82952}" dt="2022-03-27T11:55:33.252" v="4422"/>
          <ac:graphicFrameMkLst>
            <pc:docMk/>
            <pc:sldMk cId="4209322005" sldId="259"/>
            <ac:graphicFrameMk id="6" creationId="{BF629521-FFD2-45DA-9D1D-A5F09BD5A2D9}"/>
          </ac:graphicFrameMkLst>
        </pc:graphicFrameChg>
        <pc:picChg chg="mod">
          <ac:chgData name="Fiona Mills" userId="54944e89-11cd-4cbf-92ef-cf02ffe74aa7" providerId="ADAL" clId="{A78E7FED-1A25-4510-B4A0-1E4FA2A82952}" dt="2022-03-27T12:00:45.152" v="4530" actId="1036"/>
          <ac:picMkLst>
            <pc:docMk/>
            <pc:sldMk cId="4209322005" sldId="259"/>
            <ac:picMk id="8" creationId="{EA70616B-E344-4856-8DF9-707C26236613}"/>
          </ac:picMkLst>
        </pc:picChg>
      </pc:sldChg>
      <pc:sldChg chg="addSp modSp mod ord">
        <pc:chgData name="Fiona Mills" userId="54944e89-11cd-4cbf-92ef-cf02ffe74aa7" providerId="ADAL" clId="{A78E7FED-1A25-4510-B4A0-1E4FA2A82952}" dt="2022-03-27T02:37:54.723" v="239" actId="12789"/>
        <pc:sldMkLst>
          <pc:docMk/>
          <pc:sldMk cId="3501347425" sldId="260"/>
        </pc:sldMkLst>
        <pc:spChg chg="mod">
          <ac:chgData name="Fiona Mills" userId="54944e89-11cd-4cbf-92ef-cf02ffe74aa7" providerId="ADAL" clId="{A78E7FED-1A25-4510-B4A0-1E4FA2A82952}" dt="2022-03-27T02:37:54.723" v="239" actId="12789"/>
          <ac:spMkLst>
            <pc:docMk/>
            <pc:sldMk cId="3501347425" sldId="260"/>
            <ac:spMk id="3" creationId="{A9CB511D-EA45-4336-847C-1252667143B5}"/>
          </ac:spMkLst>
        </pc:spChg>
        <pc:picChg chg="add mod">
          <ac:chgData name="Fiona Mills" userId="54944e89-11cd-4cbf-92ef-cf02ffe74aa7" providerId="ADAL" clId="{A78E7FED-1A25-4510-B4A0-1E4FA2A82952}" dt="2022-03-27T02:37:36.734" v="236" actId="1076"/>
          <ac:picMkLst>
            <pc:docMk/>
            <pc:sldMk cId="3501347425" sldId="260"/>
            <ac:picMk id="6" creationId="{25ECFDD1-D2F7-471F-8FDA-B123E7A0B83A}"/>
          </ac:picMkLst>
        </pc:picChg>
        <pc:picChg chg="add mod">
          <ac:chgData name="Fiona Mills" userId="54944e89-11cd-4cbf-92ef-cf02ffe74aa7" providerId="ADAL" clId="{A78E7FED-1A25-4510-B4A0-1E4FA2A82952}" dt="2022-03-27T02:37:54.723" v="239" actId="12789"/>
          <ac:picMkLst>
            <pc:docMk/>
            <pc:sldMk cId="3501347425" sldId="260"/>
            <ac:picMk id="2050" creationId="{95CAD6AC-707C-4F18-B7E3-2D9F6333F48A}"/>
          </ac:picMkLst>
        </pc:picChg>
      </pc:sldChg>
      <pc:sldChg chg="addSp delSp modSp mod ord modClrScheme modAnim delDesignElem chgLayout modNotesTx">
        <pc:chgData name="Fiona Mills" userId="54944e89-11cd-4cbf-92ef-cf02ffe74aa7" providerId="ADAL" clId="{A78E7FED-1A25-4510-B4A0-1E4FA2A82952}" dt="2022-03-27T11:54:10.584" v="4413"/>
        <pc:sldMkLst>
          <pc:docMk/>
          <pc:sldMk cId="1703342593" sldId="261"/>
        </pc:sldMkLst>
        <pc:spChg chg="del mod">
          <ac:chgData name="Fiona Mills" userId="54944e89-11cd-4cbf-92ef-cf02ffe74aa7" providerId="ADAL" clId="{A78E7FED-1A25-4510-B4A0-1E4FA2A82952}" dt="2022-03-27T10:53:22.907" v="3501" actId="21"/>
          <ac:spMkLst>
            <pc:docMk/>
            <pc:sldMk cId="1703342593" sldId="261"/>
            <ac:spMk id="2" creationId="{5B040558-A365-4CCE-92FA-5A48CD98F9C9}"/>
          </ac:spMkLst>
        </pc:spChg>
        <pc:spChg chg="add del mod">
          <ac:chgData name="Fiona Mills" userId="54944e89-11cd-4cbf-92ef-cf02ffe74aa7" providerId="ADAL" clId="{A78E7FED-1A25-4510-B4A0-1E4FA2A82952}" dt="2022-03-27T09:42:04.021" v="265" actId="478"/>
          <ac:spMkLst>
            <pc:docMk/>
            <pc:sldMk cId="1703342593" sldId="261"/>
            <ac:spMk id="5" creationId="{00A9138C-47FF-44A9-A0E6-152AD26F0350}"/>
          </ac:spMkLst>
        </pc:spChg>
        <pc:spChg chg="add mod">
          <ac:chgData name="Fiona Mills" userId="54944e89-11cd-4cbf-92ef-cf02ffe74aa7" providerId="ADAL" clId="{A78E7FED-1A25-4510-B4A0-1E4FA2A82952}" dt="2022-03-27T10:56:29.728" v="3607" actId="1076"/>
          <ac:spMkLst>
            <pc:docMk/>
            <pc:sldMk cId="1703342593" sldId="261"/>
            <ac:spMk id="6" creationId="{D67B208B-B647-4E74-8B16-22ECE3CDDC70}"/>
          </ac:spMkLst>
        </pc:spChg>
        <pc:spChg chg="add del mod">
          <ac:chgData name="Fiona Mills" userId="54944e89-11cd-4cbf-92ef-cf02ffe74aa7" providerId="ADAL" clId="{A78E7FED-1A25-4510-B4A0-1E4FA2A82952}" dt="2022-03-27T10:54:18.441" v="3522" actId="700"/>
          <ac:spMkLst>
            <pc:docMk/>
            <pc:sldMk cId="1703342593" sldId="261"/>
            <ac:spMk id="8" creationId="{BD286DF6-96B5-4392-94B9-8AB3FC64BD73}"/>
          </ac:spMkLst>
        </pc:spChg>
        <pc:spChg chg="add mod">
          <ac:chgData name="Fiona Mills" userId="54944e89-11cd-4cbf-92ef-cf02ffe74aa7" providerId="ADAL" clId="{A78E7FED-1A25-4510-B4A0-1E4FA2A82952}" dt="2022-03-27T10:58:33.616" v="3632" actId="1076"/>
          <ac:spMkLst>
            <pc:docMk/>
            <pc:sldMk cId="1703342593" sldId="261"/>
            <ac:spMk id="9" creationId="{007488B3-ACD7-46BF-91EC-163D0EECEE2C}"/>
          </ac:spMkLst>
        </pc:spChg>
        <pc:spChg chg="add mod">
          <ac:chgData name="Fiona Mills" userId="54944e89-11cd-4cbf-92ef-cf02ffe74aa7" providerId="ADAL" clId="{A78E7FED-1A25-4510-B4A0-1E4FA2A82952}" dt="2022-03-27T10:56:29.728" v="3607" actId="1076"/>
          <ac:spMkLst>
            <pc:docMk/>
            <pc:sldMk cId="1703342593" sldId="261"/>
            <ac:spMk id="10" creationId="{ADBF2CCC-F196-40BD-8875-D04D060D9452}"/>
          </ac:spMkLst>
        </pc:spChg>
        <pc:spChg chg="add mod">
          <ac:chgData name="Fiona Mills" userId="54944e89-11cd-4cbf-92ef-cf02ffe74aa7" providerId="ADAL" clId="{A78E7FED-1A25-4510-B4A0-1E4FA2A82952}" dt="2022-03-27T10:56:29.728" v="3607" actId="1076"/>
          <ac:spMkLst>
            <pc:docMk/>
            <pc:sldMk cId="1703342593" sldId="261"/>
            <ac:spMk id="11" creationId="{7D1B5CAA-EE91-4C49-9B41-68C101B71FC3}"/>
          </ac:spMkLst>
        </pc:spChg>
        <pc:spChg chg="add mod">
          <ac:chgData name="Fiona Mills" userId="54944e89-11cd-4cbf-92ef-cf02ffe74aa7" providerId="ADAL" clId="{A78E7FED-1A25-4510-B4A0-1E4FA2A82952}" dt="2022-03-27T10:56:29.728" v="3607" actId="1076"/>
          <ac:spMkLst>
            <pc:docMk/>
            <pc:sldMk cId="1703342593" sldId="261"/>
            <ac:spMk id="15" creationId="{3DA80935-42A7-4D36-AEFC-B02580B246D1}"/>
          </ac:spMkLst>
        </pc:spChg>
        <pc:spChg chg="add mod">
          <ac:chgData name="Fiona Mills" userId="54944e89-11cd-4cbf-92ef-cf02ffe74aa7" providerId="ADAL" clId="{A78E7FED-1A25-4510-B4A0-1E4FA2A82952}" dt="2022-03-27T10:56:29.728" v="3607" actId="1076"/>
          <ac:spMkLst>
            <pc:docMk/>
            <pc:sldMk cId="1703342593" sldId="261"/>
            <ac:spMk id="16" creationId="{557C5B11-06A4-4E67-8D1B-5FE5A37C26B1}"/>
          </ac:spMkLst>
        </pc:spChg>
        <pc:spChg chg="del">
          <ac:chgData name="Fiona Mills" userId="54944e89-11cd-4cbf-92ef-cf02ffe74aa7" providerId="ADAL" clId="{A78E7FED-1A25-4510-B4A0-1E4FA2A82952}" dt="2022-03-27T10:54:18.441" v="3522" actId="700"/>
          <ac:spMkLst>
            <pc:docMk/>
            <pc:sldMk cId="1703342593" sldId="261"/>
            <ac:spMk id="29" creationId="{BFDA9692-ECDC-4B59-86B2-8C90FDE1A055}"/>
          </ac:spMkLst>
        </pc:spChg>
        <pc:spChg chg="del">
          <ac:chgData name="Fiona Mills" userId="54944e89-11cd-4cbf-92ef-cf02ffe74aa7" providerId="ADAL" clId="{A78E7FED-1A25-4510-B4A0-1E4FA2A82952}" dt="2022-03-27T10:54:18.441" v="3522" actId="700"/>
          <ac:spMkLst>
            <pc:docMk/>
            <pc:sldMk cId="1703342593" sldId="261"/>
            <ac:spMk id="31" creationId="{12C05506-42A1-49C0-9D87-081CCD9023D6}"/>
          </ac:spMkLst>
        </pc:spChg>
        <pc:graphicFrameChg chg="del mod">
          <ac:chgData name="Fiona Mills" userId="54944e89-11cd-4cbf-92ef-cf02ffe74aa7" providerId="ADAL" clId="{A78E7FED-1A25-4510-B4A0-1E4FA2A82952}" dt="2022-03-27T09:42:01.584" v="264" actId="478"/>
          <ac:graphicFrameMkLst>
            <pc:docMk/>
            <pc:sldMk cId="1703342593" sldId="261"/>
            <ac:graphicFrameMk id="4" creationId="{81E592E1-99DF-4294-A2E9-EF46299BD3F4}"/>
          </ac:graphicFrameMkLst>
        </pc:graphicFrameChg>
        <pc:picChg chg="add del">
          <ac:chgData name="Fiona Mills" userId="54944e89-11cd-4cbf-92ef-cf02ffe74aa7" providerId="ADAL" clId="{A78E7FED-1A25-4510-B4A0-1E4FA2A82952}" dt="2022-03-27T02:23:32.902" v="5"/>
          <ac:picMkLst>
            <pc:docMk/>
            <pc:sldMk cId="1703342593" sldId="261"/>
            <ac:picMk id="1026" creationId="{BDAA828F-DA1D-4490-AE8E-5056FD51C52C}"/>
          </ac:picMkLst>
        </pc:picChg>
        <pc:picChg chg="add del">
          <ac:chgData name="Fiona Mills" userId="54944e89-11cd-4cbf-92ef-cf02ffe74aa7" providerId="ADAL" clId="{A78E7FED-1A25-4510-B4A0-1E4FA2A82952}" dt="2022-03-27T02:24:03.126" v="7"/>
          <ac:picMkLst>
            <pc:docMk/>
            <pc:sldMk cId="1703342593" sldId="261"/>
            <ac:picMk id="1028" creationId="{CB19E659-701D-43BC-91AD-CB9D734EA164}"/>
          </ac:picMkLst>
        </pc:picChg>
        <pc:picChg chg="add del">
          <ac:chgData name="Fiona Mills" userId="54944e89-11cd-4cbf-92ef-cf02ffe74aa7" providerId="ADAL" clId="{A78E7FED-1A25-4510-B4A0-1E4FA2A82952}" dt="2022-03-27T02:25:06.759" v="9"/>
          <ac:picMkLst>
            <pc:docMk/>
            <pc:sldMk cId="1703342593" sldId="261"/>
            <ac:picMk id="1030" creationId="{742AC013-7B3B-429E-BF56-EDB66EC5ED3B}"/>
          </ac:picMkLst>
        </pc:picChg>
        <pc:picChg chg="add mod">
          <ac:chgData name="Fiona Mills" userId="54944e89-11cd-4cbf-92ef-cf02ffe74aa7" providerId="ADAL" clId="{A78E7FED-1A25-4510-B4A0-1E4FA2A82952}" dt="2022-03-27T10:58:19.295" v="3628" actId="1076"/>
          <ac:picMkLst>
            <pc:docMk/>
            <pc:sldMk cId="1703342593" sldId="261"/>
            <ac:picMk id="1032" creationId="{65E5DEF5-3220-4F5A-A459-42075E5DBF50}"/>
          </ac:picMkLst>
        </pc:picChg>
      </pc:sldChg>
      <pc:sldChg chg="addSp delSp modSp mod ord modAnim">
        <pc:chgData name="Fiona Mills" userId="54944e89-11cd-4cbf-92ef-cf02ffe74aa7" providerId="ADAL" clId="{A78E7FED-1A25-4510-B4A0-1E4FA2A82952}" dt="2022-03-27T11:38:28.928" v="4329" actId="1035"/>
        <pc:sldMkLst>
          <pc:docMk/>
          <pc:sldMk cId="3830135221" sldId="270"/>
        </pc:sldMkLst>
        <pc:spChg chg="del mod">
          <ac:chgData name="Fiona Mills" userId="54944e89-11cd-4cbf-92ef-cf02ffe74aa7" providerId="ADAL" clId="{A78E7FED-1A25-4510-B4A0-1E4FA2A82952}" dt="2022-03-27T11:38:04.075" v="4303" actId="478"/>
          <ac:spMkLst>
            <pc:docMk/>
            <pc:sldMk cId="3830135221" sldId="270"/>
            <ac:spMk id="5" creationId="{13B92369-599A-4F81-A928-2DF2B9E096A3}"/>
          </ac:spMkLst>
        </pc:spChg>
        <pc:spChg chg="mod">
          <ac:chgData name="Fiona Mills" userId="54944e89-11cd-4cbf-92ef-cf02ffe74aa7" providerId="ADAL" clId="{A78E7FED-1A25-4510-B4A0-1E4FA2A82952}" dt="2022-03-27T11:38:28.928" v="4329" actId="1035"/>
          <ac:spMkLst>
            <pc:docMk/>
            <pc:sldMk cId="3830135221" sldId="270"/>
            <ac:spMk id="6" creationId="{DDF732AD-9B2B-4AB7-A555-574842C41F0F}"/>
          </ac:spMkLst>
        </pc:spChg>
        <pc:spChg chg="del mod">
          <ac:chgData name="Fiona Mills" userId="54944e89-11cd-4cbf-92ef-cf02ffe74aa7" providerId="ADAL" clId="{A78E7FED-1A25-4510-B4A0-1E4FA2A82952}" dt="2022-03-27T11:38:11.464" v="4309" actId="478"/>
          <ac:spMkLst>
            <pc:docMk/>
            <pc:sldMk cId="3830135221" sldId="270"/>
            <ac:spMk id="7" creationId="{7E698899-451C-4012-A03B-438076B22A0B}"/>
          </ac:spMkLst>
        </pc:spChg>
        <pc:spChg chg="mod">
          <ac:chgData name="Fiona Mills" userId="54944e89-11cd-4cbf-92ef-cf02ffe74aa7" providerId="ADAL" clId="{A78E7FED-1A25-4510-B4A0-1E4FA2A82952}" dt="2022-03-27T11:38:28.928" v="4329" actId="1035"/>
          <ac:spMkLst>
            <pc:docMk/>
            <pc:sldMk cId="3830135221" sldId="270"/>
            <ac:spMk id="8" creationId="{1542ED92-E0E5-43BF-A314-F5F899A21C00}"/>
          </ac:spMkLst>
        </pc:spChg>
        <pc:spChg chg="del mod">
          <ac:chgData name="Fiona Mills" userId="54944e89-11cd-4cbf-92ef-cf02ffe74aa7" providerId="ADAL" clId="{A78E7FED-1A25-4510-B4A0-1E4FA2A82952}" dt="2022-03-27T11:38:18.681" v="4315" actId="478"/>
          <ac:spMkLst>
            <pc:docMk/>
            <pc:sldMk cId="3830135221" sldId="270"/>
            <ac:spMk id="9" creationId="{A45D0C56-3BA5-487F-850D-EDB088C97387}"/>
          </ac:spMkLst>
        </pc:spChg>
        <pc:spChg chg="mod">
          <ac:chgData name="Fiona Mills" userId="54944e89-11cd-4cbf-92ef-cf02ffe74aa7" providerId="ADAL" clId="{A78E7FED-1A25-4510-B4A0-1E4FA2A82952}" dt="2022-03-27T11:38:28.928" v="4329" actId="1035"/>
          <ac:spMkLst>
            <pc:docMk/>
            <pc:sldMk cId="3830135221" sldId="270"/>
            <ac:spMk id="10" creationId="{7F91FCB5-969A-4197-B988-F9A876336008}"/>
          </ac:spMkLst>
        </pc:spChg>
        <pc:spChg chg="del mod">
          <ac:chgData name="Fiona Mills" userId="54944e89-11cd-4cbf-92ef-cf02ffe74aa7" providerId="ADAL" clId="{A78E7FED-1A25-4510-B4A0-1E4FA2A82952}" dt="2022-03-27T11:38:07.949" v="4306" actId="478"/>
          <ac:spMkLst>
            <pc:docMk/>
            <pc:sldMk cId="3830135221" sldId="270"/>
            <ac:spMk id="11" creationId="{168B0C2B-3695-4D6A-AED2-61B1E08049F0}"/>
          </ac:spMkLst>
        </pc:spChg>
        <pc:spChg chg="mod">
          <ac:chgData name="Fiona Mills" userId="54944e89-11cd-4cbf-92ef-cf02ffe74aa7" providerId="ADAL" clId="{A78E7FED-1A25-4510-B4A0-1E4FA2A82952}" dt="2022-03-27T10:44:25.507" v="3345" actId="20577"/>
          <ac:spMkLst>
            <pc:docMk/>
            <pc:sldMk cId="3830135221" sldId="270"/>
            <ac:spMk id="12" creationId="{1B10BBD8-0C9D-4B4E-855D-EE1802746879}"/>
          </ac:spMkLst>
        </pc:spChg>
        <pc:spChg chg="del mod">
          <ac:chgData name="Fiona Mills" userId="54944e89-11cd-4cbf-92ef-cf02ffe74aa7" providerId="ADAL" clId="{A78E7FED-1A25-4510-B4A0-1E4FA2A82952}" dt="2022-03-27T11:38:14.687" v="4312" actId="478"/>
          <ac:spMkLst>
            <pc:docMk/>
            <pc:sldMk cId="3830135221" sldId="270"/>
            <ac:spMk id="13" creationId="{CA59AE5F-3A9D-4E5B-BE20-3802EE56C05F}"/>
          </ac:spMkLst>
        </pc:spChg>
        <pc:spChg chg="mod">
          <ac:chgData name="Fiona Mills" userId="54944e89-11cd-4cbf-92ef-cf02ffe74aa7" providerId="ADAL" clId="{A78E7FED-1A25-4510-B4A0-1E4FA2A82952}" dt="2022-03-27T10:44:48.697" v="3369" actId="27636"/>
          <ac:spMkLst>
            <pc:docMk/>
            <pc:sldMk cId="3830135221" sldId="270"/>
            <ac:spMk id="14" creationId="{9EFD1FD8-37C4-4591-A698-CB3B4B2DE0DD}"/>
          </ac:spMkLst>
        </pc:spChg>
        <pc:spChg chg="del mod">
          <ac:chgData name="Fiona Mills" userId="54944e89-11cd-4cbf-92ef-cf02ffe74aa7" providerId="ADAL" clId="{A78E7FED-1A25-4510-B4A0-1E4FA2A82952}" dt="2022-03-27T11:27:23.508" v="4153" actId="478"/>
          <ac:spMkLst>
            <pc:docMk/>
            <pc:sldMk cId="3830135221" sldId="270"/>
            <ac:spMk id="15" creationId="{3BE664E6-D977-154E-919A-E903DA120F54}"/>
          </ac:spMkLst>
        </pc:spChg>
        <pc:spChg chg="del mod">
          <ac:chgData name="Fiona Mills" userId="54944e89-11cd-4cbf-92ef-cf02ffe74aa7" providerId="ADAL" clId="{A78E7FED-1A25-4510-B4A0-1E4FA2A82952}" dt="2022-03-27T11:27:25.304" v="4154" actId="478"/>
          <ac:spMkLst>
            <pc:docMk/>
            <pc:sldMk cId="3830135221" sldId="270"/>
            <ac:spMk id="16" creationId="{0BAA8FB4-4EAF-F643-8C0D-1F5670F513B6}"/>
          </ac:spMkLst>
        </pc:spChg>
        <pc:spChg chg="del">
          <ac:chgData name="Fiona Mills" userId="54944e89-11cd-4cbf-92ef-cf02ffe74aa7" providerId="ADAL" clId="{A78E7FED-1A25-4510-B4A0-1E4FA2A82952}" dt="2022-03-27T02:30:28.101" v="41" actId="478"/>
          <ac:spMkLst>
            <pc:docMk/>
            <pc:sldMk cId="3830135221" sldId="270"/>
            <ac:spMk id="25" creationId="{0A3C762B-A23D-A540-8F3C-B294080D017F}"/>
          </ac:spMkLst>
        </pc:spChg>
        <pc:spChg chg="add del mod">
          <ac:chgData name="Fiona Mills" userId="54944e89-11cd-4cbf-92ef-cf02ffe74aa7" providerId="ADAL" clId="{A78E7FED-1A25-4510-B4A0-1E4FA2A82952}" dt="2022-03-27T11:27:29.835" v="4157" actId="478"/>
          <ac:spMkLst>
            <pc:docMk/>
            <pc:sldMk cId="3830135221" sldId="270"/>
            <ac:spMk id="26" creationId="{5E153197-0988-4386-AFB9-DD8FD92B967D}"/>
          </ac:spMkLst>
        </pc:spChg>
        <pc:spChg chg="add del mod">
          <ac:chgData name="Fiona Mills" userId="54944e89-11cd-4cbf-92ef-cf02ffe74aa7" providerId="ADAL" clId="{A78E7FED-1A25-4510-B4A0-1E4FA2A82952}" dt="2022-03-27T11:27:28.320" v="4156" actId="478"/>
          <ac:spMkLst>
            <pc:docMk/>
            <pc:sldMk cId="3830135221" sldId="270"/>
            <ac:spMk id="27" creationId="{BEC6CD1D-50AA-46BD-B959-E71CCF954D41}"/>
          </ac:spMkLst>
        </pc:spChg>
        <pc:spChg chg="add del mod">
          <ac:chgData name="Fiona Mills" userId="54944e89-11cd-4cbf-92ef-cf02ffe74aa7" providerId="ADAL" clId="{A78E7FED-1A25-4510-B4A0-1E4FA2A82952}" dt="2022-03-27T11:27:26.789" v="4155" actId="478"/>
          <ac:spMkLst>
            <pc:docMk/>
            <pc:sldMk cId="3830135221" sldId="270"/>
            <ac:spMk id="28" creationId="{6819826F-FFC9-41AB-86A3-65A1EACDF9E5}"/>
          </ac:spMkLst>
        </pc:spChg>
        <pc:spChg chg="add del mod">
          <ac:chgData name="Fiona Mills" userId="54944e89-11cd-4cbf-92ef-cf02ffe74aa7" providerId="ADAL" clId="{A78E7FED-1A25-4510-B4A0-1E4FA2A82952}" dt="2022-03-27T11:38:06.012" v="4305" actId="478"/>
          <ac:spMkLst>
            <pc:docMk/>
            <pc:sldMk cId="3830135221" sldId="270"/>
            <ac:spMk id="36" creationId="{512D8B0F-F04F-47BA-9511-2CBC59CF0DDC}"/>
          </ac:spMkLst>
        </pc:spChg>
        <pc:spChg chg="add del mod">
          <ac:chgData name="Fiona Mills" userId="54944e89-11cd-4cbf-92ef-cf02ffe74aa7" providerId="ADAL" clId="{A78E7FED-1A25-4510-B4A0-1E4FA2A82952}" dt="2022-03-27T11:38:09.230" v="4308" actId="478"/>
          <ac:spMkLst>
            <pc:docMk/>
            <pc:sldMk cId="3830135221" sldId="270"/>
            <ac:spMk id="38" creationId="{3731CD01-E176-4F68-956E-4B8CC4453B9C}"/>
          </ac:spMkLst>
        </pc:spChg>
        <pc:spChg chg="add del mod">
          <ac:chgData name="Fiona Mills" userId="54944e89-11cd-4cbf-92ef-cf02ffe74aa7" providerId="ADAL" clId="{A78E7FED-1A25-4510-B4A0-1E4FA2A82952}" dt="2022-03-27T11:38:12.543" v="4311" actId="478"/>
          <ac:spMkLst>
            <pc:docMk/>
            <pc:sldMk cId="3830135221" sldId="270"/>
            <ac:spMk id="40" creationId="{1B690876-E2D8-4EEA-8E03-0863EFF1DCDC}"/>
          </ac:spMkLst>
        </pc:spChg>
        <pc:spChg chg="add del mod">
          <ac:chgData name="Fiona Mills" userId="54944e89-11cd-4cbf-92ef-cf02ffe74aa7" providerId="ADAL" clId="{A78E7FED-1A25-4510-B4A0-1E4FA2A82952}" dt="2022-03-27T11:38:15.956" v="4314" actId="478"/>
          <ac:spMkLst>
            <pc:docMk/>
            <pc:sldMk cId="3830135221" sldId="270"/>
            <ac:spMk id="42" creationId="{8895FBA9-12A0-420A-90BD-D6026BA5363E}"/>
          </ac:spMkLst>
        </pc:spChg>
        <pc:spChg chg="add del mod">
          <ac:chgData name="Fiona Mills" userId="54944e89-11cd-4cbf-92ef-cf02ffe74aa7" providerId="ADAL" clId="{A78E7FED-1A25-4510-B4A0-1E4FA2A82952}" dt="2022-03-27T11:38:19.649" v="4317" actId="478"/>
          <ac:spMkLst>
            <pc:docMk/>
            <pc:sldMk cId="3830135221" sldId="270"/>
            <ac:spMk id="44" creationId="{30B9889F-D773-4BB7-BFB9-F4F3420921BD}"/>
          </ac:spMkLst>
        </pc:spChg>
        <pc:grpChg chg="add del">
          <ac:chgData name="Fiona Mills" userId="54944e89-11cd-4cbf-92ef-cf02ffe74aa7" providerId="ADAL" clId="{A78E7FED-1A25-4510-B4A0-1E4FA2A82952}" dt="2022-03-27T02:29:41.861" v="31" actId="478"/>
          <ac:grpSpMkLst>
            <pc:docMk/>
            <pc:sldMk cId="3830135221" sldId="270"/>
            <ac:grpSpMk id="17" creationId="{3FA62FE4-7871-444D-AA48-8027049E4920}"/>
          </ac:grpSpMkLst>
        </pc:grpChg>
        <pc:grpChg chg="del">
          <ac:chgData name="Fiona Mills" userId="54944e89-11cd-4cbf-92ef-cf02ffe74aa7" providerId="ADAL" clId="{A78E7FED-1A25-4510-B4A0-1E4FA2A82952}" dt="2022-03-27T02:30:00.611" v="36" actId="478"/>
          <ac:grpSpMkLst>
            <pc:docMk/>
            <pc:sldMk cId="3830135221" sldId="270"/>
            <ac:grpSpMk id="22" creationId="{902717CD-9CC4-8F4C-BC52-0985754F7DFE}"/>
          </ac:grpSpMkLst>
        </pc:grpChg>
        <pc:picChg chg="add mod">
          <ac:chgData name="Fiona Mills" userId="54944e89-11cd-4cbf-92ef-cf02ffe74aa7" providerId="ADAL" clId="{A78E7FED-1A25-4510-B4A0-1E4FA2A82952}" dt="2022-03-27T11:27:45.237" v="4160" actId="207"/>
          <ac:picMkLst>
            <pc:docMk/>
            <pc:sldMk cId="3830135221" sldId="270"/>
            <ac:picMk id="30" creationId="{09CF9E9F-9AB6-4F18-9908-A8B5958C5AAB}"/>
          </ac:picMkLst>
        </pc:picChg>
        <pc:picChg chg="add mod">
          <ac:chgData name="Fiona Mills" userId="54944e89-11cd-4cbf-92ef-cf02ffe74aa7" providerId="ADAL" clId="{A78E7FED-1A25-4510-B4A0-1E4FA2A82952}" dt="2022-03-27T11:28:21.292" v="4168" actId="1076"/>
          <ac:picMkLst>
            <pc:docMk/>
            <pc:sldMk cId="3830135221" sldId="270"/>
            <ac:picMk id="31" creationId="{4A1F50DC-02F4-42B2-8BFE-7A72A78A0E3E}"/>
          </ac:picMkLst>
        </pc:picChg>
        <pc:picChg chg="add mod">
          <ac:chgData name="Fiona Mills" userId="54944e89-11cd-4cbf-92ef-cf02ffe74aa7" providerId="ADAL" clId="{A78E7FED-1A25-4510-B4A0-1E4FA2A82952}" dt="2022-03-27T11:28:07.701" v="4167" actId="207"/>
          <ac:picMkLst>
            <pc:docMk/>
            <pc:sldMk cId="3830135221" sldId="270"/>
            <ac:picMk id="32" creationId="{E49CB2E1-B50C-434A-8A82-2BB0652A5B10}"/>
          </ac:picMkLst>
        </pc:picChg>
        <pc:picChg chg="add mod">
          <ac:chgData name="Fiona Mills" userId="54944e89-11cd-4cbf-92ef-cf02ffe74aa7" providerId="ADAL" clId="{A78E7FED-1A25-4510-B4A0-1E4FA2A82952}" dt="2022-03-27T11:28:31.134" v="4171" actId="207"/>
          <ac:picMkLst>
            <pc:docMk/>
            <pc:sldMk cId="3830135221" sldId="270"/>
            <ac:picMk id="33" creationId="{2720D299-EB08-4620-9F2C-60C7BF72EA7B}"/>
          </ac:picMkLst>
        </pc:picChg>
        <pc:picChg chg="add mod">
          <ac:chgData name="Fiona Mills" userId="54944e89-11cd-4cbf-92ef-cf02ffe74aa7" providerId="ADAL" clId="{A78E7FED-1A25-4510-B4A0-1E4FA2A82952}" dt="2022-03-27T11:28:45.208" v="4174" actId="207"/>
          <ac:picMkLst>
            <pc:docMk/>
            <pc:sldMk cId="3830135221" sldId="270"/>
            <ac:picMk id="34" creationId="{3D10B651-9E46-44AC-A6F9-143F8BA01B70}"/>
          </ac:picMkLst>
        </pc:picChg>
      </pc:sldChg>
      <pc:sldChg chg="new del">
        <pc:chgData name="Fiona Mills" userId="54944e89-11cd-4cbf-92ef-cf02ffe74aa7" providerId="ADAL" clId="{A78E7FED-1A25-4510-B4A0-1E4FA2A82952}" dt="2022-03-27T02:28:20.161" v="20" actId="680"/>
        <pc:sldMkLst>
          <pc:docMk/>
          <pc:sldMk cId="1950753777" sldId="271"/>
        </pc:sldMkLst>
      </pc:sldChg>
      <pc:sldChg chg="modSp new mod">
        <pc:chgData name="Fiona Mills" userId="54944e89-11cd-4cbf-92ef-cf02ffe74aa7" providerId="ADAL" clId="{A78E7FED-1A25-4510-B4A0-1E4FA2A82952}" dt="2022-03-27T11:57:21.933" v="4436" actId="313"/>
        <pc:sldMkLst>
          <pc:docMk/>
          <pc:sldMk cId="3229151834" sldId="271"/>
        </pc:sldMkLst>
        <pc:spChg chg="mod">
          <ac:chgData name="Fiona Mills" userId="54944e89-11cd-4cbf-92ef-cf02ffe74aa7" providerId="ADAL" clId="{A78E7FED-1A25-4510-B4A0-1E4FA2A82952}" dt="2022-03-27T11:57:21.933" v="4436" actId="313"/>
          <ac:spMkLst>
            <pc:docMk/>
            <pc:sldMk cId="3229151834" sldId="271"/>
            <ac:spMk id="2" creationId="{9D165A8E-D480-4C3A-8771-5163DACB1363}"/>
          </ac:spMkLst>
        </pc:spChg>
        <pc:spChg chg="mod">
          <ac:chgData name="Fiona Mills" userId="54944e89-11cd-4cbf-92ef-cf02ffe74aa7" providerId="ADAL" clId="{A78E7FED-1A25-4510-B4A0-1E4FA2A82952}" dt="2022-03-27T09:46:32.279" v="532" actId="20577"/>
          <ac:spMkLst>
            <pc:docMk/>
            <pc:sldMk cId="3229151834" sldId="271"/>
            <ac:spMk id="3" creationId="{C2D5F9CC-0DE5-438A-8C03-489E9E14DAD0}"/>
          </ac:spMkLst>
        </pc:spChg>
      </pc:sldChg>
      <pc:sldChg chg="addSp delSp modSp new del mod ord">
        <pc:chgData name="Fiona Mills" userId="54944e89-11cd-4cbf-92ef-cf02ffe74aa7" providerId="ADAL" clId="{A78E7FED-1A25-4510-B4A0-1E4FA2A82952}" dt="2022-03-27T09:49:05.513" v="555" actId="2696"/>
        <pc:sldMkLst>
          <pc:docMk/>
          <pc:sldMk cId="1223369905" sldId="272"/>
        </pc:sldMkLst>
        <pc:spChg chg="del">
          <ac:chgData name="Fiona Mills" userId="54944e89-11cd-4cbf-92ef-cf02ffe74aa7" providerId="ADAL" clId="{A78E7FED-1A25-4510-B4A0-1E4FA2A82952}" dt="2022-03-27T09:47:56.073" v="546" actId="478"/>
          <ac:spMkLst>
            <pc:docMk/>
            <pc:sldMk cId="1223369905" sldId="272"/>
            <ac:spMk id="2" creationId="{5BE8A8F9-FDA4-4BEA-8F85-284779FAFC1D}"/>
          </ac:spMkLst>
        </pc:spChg>
        <pc:spChg chg="del">
          <ac:chgData name="Fiona Mills" userId="54944e89-11cd-4cbf-92ef-cf02ffe74aa7" providerId="ADAL" clId="{A78E7FED-1A25-4510-B4A0-1E4FA2A82952}" dt="2022-03-27T09:47:39.448" v="542" actId="478"/>
          <ac:spMkLst>
            <pc:docMk/>
            <pc:sldMk cId="1223369905" sldId="272"/>
            <ac:spMk id="3" creationId="{C57A7EE9-AE46-4C10-89A7-05E1DBABFD47}"/>
          </ac:spMkLst>
        </pc:spChg>
        <pc:spChg chg="del">
          <ac:chgData name="Fiona Mills" userId="54944e89-11cd-4cbf-92ef-cf02ffe74aa7" providerId="ADAL" clId="{A78E7FED-1A25-4510-B4A0-1E4FA2A82952}" dt="2022-03-27T09:47:44.210" v="543" actId="478"/>
          <ac:spMkLst>
            <pc:docMk/>
            <pc:sldMk cId="1223369905" sldId="272"/>
            <ac:spMk id="4" creationId="{D2FD1EB4-3219-479C-AD4A-73FC402B67A3}"/>
          </ac:spMkLst>
        </pc:spChg>
        <pc:spChg chg="add mod">
          <ac:chgData name="Fiona Mills" userId="54944e89-11cd-4cbf-92ef-cf02ffe74aa7" providerId="ADAL" clId="{A78E7FED-1A25-4510-B4A0-1E4FA2A82952}" dt="2022-03-27T09:48:07.570" v="548" actId="255"/>
          <ac:spMkLst>
            <pc:docMk/>
            <pc:sldMk cId="1223369905" sldId="272"/>
            <ac:spMk id="5" creationId="{0D52603D-5274-4969-9B65-105CC85ECCC6}"/>
          </ac:spMkLst>
        </pc:spChg>
        <pc:picChg chg="add mod">
          <ac:chgData name="Fiona Mills" userId="54944e89-11cd-4cbf-92ef-cf02ffe74aa7" providerId="ADAL" clId="{A78E7FED-1A25-4510-B4A0-1E4FA2A82952}" dt="2022-03-27T09:48:22.343" v="550" actId="12789"/>
          <ac:picMkLst>
            <pc:docMk/>
            <pc:sldMk cId="1223369905" sldId="272"/>
            <ac:picMk id="6" creationId="{CB5EB570-AC69-4CF9-A571-DDA2D332F5F9}"/>
          </ac:picMkLst>
        </pc:picChg>
      </pc:sldChg>
      <pc:sldChg chg="addSp delSp modSp new mod modAnim">
        <pc:chgData name="Fiona Mills" userId="54944e89-11cd-4cbf-92ef-cf02ffe74aa7" providerId="ADAL" clId="{A78E7FED-1A25-4510-B4A0-1E4FA2A82952}" dt="2022-03-27T11:58:40.915" v="4447" actId="313"/>
        <pc:sldMkLst>
          <pc:docMk/>
          <pc:sldMk cId="1472816161" sldId="272"/>
        </pc:sldMkLst>
        <pc:spChg chg="mod">
          <ac:chgData name="Fiona Mills" userId="54944e89-11cd-4cbf-92ef-cf02ffe74aa7" providerId="ADAL" clId="{A78E7FED-1A25-4510-B4A0-1E4FA2A82952}" dt="2022-03-27T10:16:05.179" v="2125" actId="20577"/>
          <ac:spMkLst>
            <pc:docMk/>
            <pc:sldMk cId="1472816161" sldId="272"/>
            <ac:spMk id="2" creationId="{B0E75EE8-AA7A-46A3-84BF-C05B161603A9}"/>
          </ac:spMkLst>
        </pc:spChg>
        <pc:spChg chg="mod">
          <ac:chgData name="Fiona Mills" userId="54944e89-11cd-4cbf-92ef-cf02ffe74aa7" providerId="ADAL" clId="{A78E7FED-1A25-4510-B4A0-1E4FA2A82952}" dt="2022-03-27T11:58:40.915" v="4447" actId="313"/>
          <ac:spMkLst>
            <pc:docMk/>
            <pc:sldMk cId="1472816161" sldId="272"/>
            <ac:spMk id="3" creationId="{DF28AA96-4F29-42D9-8A8F-59204F748407}"/>
          </ac:spMkLst>
        </pc:spChg>
        <pc:spChg chg="del mod">
          <ac:chgData name="Fiona Mills" userId="54944e89-11cd-4cbf-92ef-cf02ffe74aa7" providerId="ADAL" clId="{A78E7FED-1A25-4510-B4A0-1E4FA2A82952}" dt="2022-03-27T10:59:08.232" v="3636" actId="21"/>
          <ac:spMkLst>
            <pc:docMk/>
            <pc:sldMk cId="1472816161" sldId="272"/>
            <ac:spMk id="4" creationId="{D713E383-FD62-4C66-AA07-2F12600880F1}"/>
          </ac:spMkLst>
        </pc:spChg>
        <pc:spChg chg="add del mod">
          <ac:chgData name="Fiona Mills" userId="54944e89-11cd-4cbf-92ef-cf02ffe74aa7" providerId="ADAL" clId="{A78E7FED-1A25-4510-B4A0-1E4FA2A82952}" dt="2022-03-27T10:59:14.614" v="3638" actId="478"/>
          <ac:spMkLst>
            <pc:docMk/>
            <pc:sldMk cId="1472816161" sldId="272"/>
            <ac:spMk id="7" creationId="{4BDF238B-88E7-44B4-B03D-2ABFF839691E}"/>
          </ac:spMkLst>
        </pc:spChg>
        <pc:graphicFrameChg chg="add mod">
          <ac:chgData name="Fiona Mills" userId="54944e89-11cd-4cbf-92ef-cf02ffe74aa7" providerId="ADAL" clId="{A78E7FED-1A25-4510-B4A0-1E4FA2A82952}" dt="2022-03-27T11:02:08.947" v="3739" actId="20577"/>
          <ac:graphicFrameMkLst>
            <pc:docMk/>
            <pc:sldMk cId="1472816161" sldId="272"/>
            <ac:graphicFrameMk id="5" creationId="{74DE37B4-8081-4D88-A161-C9CB5F56BD51}"/>
          </ac:graphicFrameMkLst>
        </pc:graphicFrameChg>
      </pc:sldChg>
      <pc:sldChg chg="addSp delSp modSp add del mod setBg delDesignElem">
        <pc:chgData name="Fiona Mills" userId="54944e89-11cd-4cbf-92ef-cf02ffe74aa7" providerId="ADAL" clId="{A78E7FED-1A25-4510-B4A0-1E4FA2A82952}" dt="2022-03-27T09:47:30.704" v="540"/>
        <pc:sldMkLst>
          <pc:docMk/>
          <pc:sldMk cId="1592610441" sldId="272"/>
        </pc:sldMkLst>
        <pc:spChg chg="mod">
          <ac:chgData name="Fiona Mills" userId="54944e89-11cd-4cbf-92ef-cf02ffe74aa7" providerId="ADAL" clId="{A78E7FED-1A25-4510-B4A0-1E4FA2A82952}" dt="2022-03-27T09:47:30.163" v="539" actId="1076"/>
          <ac:spMkLst>
            <pc:docMk/>
            <pc:sldMk cId="1592610441" sldId="272"/>
            <ac:spMk id="10" creationId="{ADBF2CCC-F196-40BD-8875-D04D060D9452}"/>
          </ac:spMkLst>
        </pc:spChg>
        <pc:spChg chg="add del">
          <ac:chgData name="Fiona Mills" userId="54944e89-11cd-4cbf-92ef-cf02ffe74aa7" providerId="ADAL" clId="{A78E7FED-1A25-4510-B4A0-1E4FA2A82952}" dt="2022-03-27T09:47:30.704" v="540"/>
          <ac:spMkLst>
            <pc:docMk/>
            <pc:sldMk cId="1592610441" sldId="272"/>
            <ac:spMk id="29" creationId="{BFDA9692-ECDC-4B59-86B2-8C90FDE1A055}"/>
          </ac:spMkLst>
        </pc:spChg>
        <pc:spChg chg="add del">
          <ac:chgData name="Fiona Mills" userId="54944e89-11cd-4cbf-92ef-cf02ffe74aa7" providerId="ADAL" clId="{A78E7FED-1A25-4510-B4A0-1E4FA2A82952}" dt="2022-03-27T09:47:30.704" v="540"/>
          <ac:spMkLst>
            <pc:docMk/>
            <pc:sldMk cId="1592610441" sldId="272"/>
            <ac:spMk id="31" creationId="{12C05506-42A1-49C0-9D87-081CCD9023D6}"/>
          </ac:spMkLst>
        </pc:spChg>
      </pc:sldChg>
      <pc:sldChg chg="addSp delSp add del setBg delDesignElem">
        <pc:chgData name="Fiona Mills" userId="54944e89-11cd-4cbf-92ef-cf02ffe74aa7" providerId="ADAL" clId="{A78E7FED-1A25-4510-B4A0-1E4FA2A82952}" dt="2022-03-27T09:47:17.628" v="535"/>
        <pc:sldMkLst>
          <pc:docMk/>
          <pc:sldMk cId="2335404681" sldId="272"/>
        </pc:sldMkLst>
        <pc:spChg chg="add del">
          <ac:chgData name="Fiona Mills" userId="54944e89-11cd-4cbf-92ef-cf02ffe74aa7" providerId="ADAL" clId="{A78E7FED-1A25-4510-B4A0-1E4FA2A82952}" dt="2022-03-27T09:47:17.628" v="535"/>
          <ac:spMkLst>
            <pc:docMk/>
            <pc:sldMk cId="2335404681" sldId="272"/>
            <ac:spMk id="29" creationId="{BFDA9692-ECDC-4B59-86B2-8C90FDE1A055}"/>
          </ac:spMkLst>
        </pc:spChg>
        <pc:spChg chg="add del">
          <ac:chgData name="Fiona Mills" userId="54944e89-11cd-4cbf-92ef-cf02ffe74aa7" providerId="ADAL" clId="{A78E7FED-1A25-4510-B4A0-1E4FA2A82952}" dt="2022-03-27T09:47:17.628" v="535"/>
          <ac:spMkLst>
            <pc:docMk/>
            <pc:sldMk cId="2335404681" sldId="272"/>
            <ac:spMk id="31" creationId="{12C05506-42A1-49C0-9D87-081CCD9023D6}"/>
          </ac:spMkLst>
        </pc:spChg>
      </pc:sldChg>
      <pc:sldChg chg="addSp modSp new mod">
        <pc:chgData name="Fiona Mills" userId="54944e89-11cd-4cbf-92ef-cf02ffe74aa7" providerId="ADAL" clId="{A78E7FED-1A25-4510-B4A0-1E4FA2A82952}" dt="2022-03-27T10:20:17.863" v="2365" actId="1036"/>
        <pc:sldMkLst>
          <pc:docMk/>
          <pc:sldMk cId="89790836" sldId="273"/>
        </pc:sldMkLst>
        <pc:picChg chg="add mod">
          <ac:chgData name="Fiona Mills" userId="54944e89-11cd-4cbf-92ef-cf02ffe74aa7" providerId="ADAL" clId="{A78E7FED-1A25-4510-B4A0-1E4FA2A82952}" dt="2022-03-27T10:20:17.863" v="2365" actId="1036"/>
          <ac:picMkLst>
            <pc:docMk/>
            <pc:sldMk cId="89790836" sldId="273"/>
            <ac:picMk id="3" creationId="{A0295BF0-E26C-4E1D-8E2F-4AD6A2FB86C6}"/>
          </ac:picMkLst>
        </pc:picChg>
      </pc:sldChg>
      <pc:sldChg chg="addSp delSp modSp new mod ord modAnim">
        <pc:chgData name="Fiona Mills" userId="54944e89-11cd-4cbf-92ef-cf02ffe74aa7" providerId="ADAL" clId="{A78E7FED-1A25-4510-B4A0-1E4FA2A82952}" dt="2022-03-27T11:55:17.740" v="4420"/>
        <pc:sldMkLst>
          <pc:docMk/>
          <pc:sldMk cId="3725666926" sldId="274"/>
        </pc:sldMkLst>
        <pc:spChg chg="add del mod">
          <ac:chgData name="Fiona Mills" userId="54944e89-11cd-4cbf-92ef-cf02ffe74aa7" providerId="ADAL" clId="{A78E7FED-1A25-4510-B4A0-1E4FA2A82952}" dt="2022-03-27T10:12:36.837" v="2055" actId="12084"/>
          <ac:spMkLst>
            <pc:docMk/>
            <pc:sldMk cId="3725666926" sldId="274"/>
            <ac:spMk id="2" creationId="{A5350FF2-57BE-4123-8421-4F0B9CAEBA39}"/>
          </ac:spMkLst>
        </pc:spChg>
        <pc:spChg chg="add del mod">
          <ac:chgData name="Fiona Mills" userId="54944e89-11cd-4cbf-92ef-cf02ffe74aa7" providerId="ADAL" clId="{A78E7FED-1A25-4510-B4A0-1E4FA2A82952}" dt="2022-03-27T10:06:18.154" v="1598" actId="478"/>
          <ac:spMkLst>
            <pc:docMk/>
            <pc:sldMk cId="3725666926" sldId="274"/>
            <ac:spMk id="3" creationId="{18AF7876-012C-41B0-96B1-ECDAD3A36EE3}"/>
          </ac:spMkLst>
        </pc:spChg>
        <pc:spChg chg="add del mod">
          <ac:chgData name="Fiona Mills" userId="54944e89-11cd-4cbf-92ef-cf02ffe74aa7" providerId="ADAL" clId="{A78E7FED-1A25-4510-B4A0-1E4FA2A82952}" dt="2022-03-27T10:06:19.528" v="1599" actId="478"/>
          <ac:spMkLst>
            <pc:docMk/>
            <pc:sldMk cId="3725666926" sldId="274"/>
            <ac:spMk id="4" creationId="{36E8AB79-AEE0-4B22-98E4-A798D4955B38}"/>
          </ac:spMkLst>
        </pc:spChg>
        <pc:spChg chg="add mod">
          <ac:chgData name="Fiona Mills" userId="54944e89-11cd-4cbf-92ef-cf02ffe74aa7" providerId="ADAL" clId="{A78E7FED-1A25-4510-B4A0-1E4FA2A82952}" dt="2022-03-27T11:00:45.223" v="3712" actId="12789"/>
          <ac:spMkLst>
            <pc:docMk/>
            <pc:sldMk cId="3725666926" sldId="274"/>
            <ac:spMk id="6" creationId="{B06BA6CB-C8D3-48E9-BFF3-0099486AC51D}"/>
          </ac:spMkLst>
        </pc:spChg>
        <pc:graphicFrameChg chg="add del mod">
          <ac:chgData name="Fiona Mills" userId="54944e89-11cd-4cbf-92ef-cf02ffe74aa7" providerId="ADAL" clId="{A78E7FED-1A25-4510-B4A0-1E4FA2A82952}" dt="2022-03-27T10:58:55.624" v="3633" actId="21"/>
          <ac:graphicFrameMkLst>
            <pc:docMk/>
            <pc:sldMk cId="3725666926" sldId="274"/>
            <ac:graphicFrameMk id="5" creationId="{AC2E634B-B0A3-46BB-8878-EF2D440B063C}"/>
          </ac:graphicFrameMkLst>
        </pc:graphicFrameChg>
        <pc:picChg chg="add mod">
          <ac:chgData name="Fiona Mills" userId="54944e89-11cd-4cbf-92ef-cf02ffe74aa7" providerId="ADAL" clId="{A78E7FED-1A25-4510-B4A0-1E4FA2A82952}" dt="2022-03-27T11:00:31.409" v="3693" actId="1038"/>
          <ac:picMkLst>
            <pc:docMk/>
            <pc:sldMk cId="3725666926" sldId="274"/>
            <ac:picMk id="8" creationId="{B21BAD65-064D-42F4-B2EB-BD3A0E05523B}"/>
          </ac:picMkLst>
        </pc:picChg>
      </pc:sldChg>
      <pc:sldChg chg="addSp delSp modSp new mod modAnim">
        <pc:chgData name="Fiona Mills" userId="54944e89-11cd-4cbf-92ef-cf02ffe74aa7" providerId="ADAL" clId="{A78E7FED-1A25-4510-B4A0-1E4FA2A82952}" dt="2022-03-27T11:57:25.886" v="4438"/>
        <pc:sldMkLst>
          <pc:docMk/>
          <pc:sldMk cId="2466655898" sldId="275"/>
        </pc:sldMkLst>
        <pc:spChg chg="del mod">
          <ac:chgData name="Fiona Mills" userId="54944e89-11cd-4cbf-92ef-cf02ffe74aa7" providerId="ADAL" clId="{A78E7FED-1A25-4510-B4A0-1E4FA2A82952}" dt="2022-03-27T10:21:08.086" v="2384" actId="478"/>
          <ac:spMkLst>
            <pc:docMk/>
            <pc:sldMk cId="2466655898" sldId="275"/>
            <ac:spMk id="2" creationId="{F3807951-E9E6-4A74-983A-22A895D80F4E}"/>
          </ac:spMkLst>
        </pc:spChg>
        <pc:spChg chg="del">
          <ac:chgData name="Fiona Mills" userId="54944e89-11cd-4cbf-92ef-cf02ffe74aa7" providerId="ADAL" clId="{A78E7FED-1A25-4510-B4A0-1E4FA2A82952}" dt="2022-03-27T10:21:19.787" v="2386" actId="3680"/>
          <ac:spMkLst>
            <pc:docMk/>
            <pc:sldMk cId="2466655898" sldId="275"/>
            <ac:spMk id="3" creationId="{6D8C6BEE-0C03-4393-A52E-E9E588FB2D2A}"/>
          </ac:spMkLst>
        </pc:spChg>
        <pc:spChg chg="del mod">
          <ac:chgData name="Fiona Mills" userId="54944e89-11cd-4cbf-92ef-cf02ffe74aa7" providerId="ADAL" clId="{A78E7FED-1A25-4510-B4A0-1E4FA2A82952}" dt="2022-03-27T10:22:16.902" v="2411" actId="478"/>
          <ac:spMkLst>
            <pc:docMk/>
            <pc:sldMk cId="2466655898" sldId="275"/>
            <ac:spMk id="4" creationId="{D080C595-4A15-4D3F-899C-97752772529D}"/>
          </ac:spMkLst>
        </pc:spChg>
        <pc:spChg chg="add del mod">
          <ac:chgData name="Fiona Mills" userId="54944e89-11cd-4cbf-92ef-cf02ffe74aa7" providerId="ADAL" clId="{A78E7FED-1A25-4510-B4A0-1E4FA2A82952}" dt="2022-03-27T10:21:10.300" v="2385" actId="478"/>
          <ac:spMkLst>
            <pc:docMk/>
            <pc:sldMk cId="2466655898" sldId="275"/>
            <ac:spMk id="6" creationId="{22970F00-2E5C-48C0-80CE-8741FCB64C30}"/>
          </ac:spMkLst>
        </pc:spChg>
        <pc:spChg chg="add mod">
          <ac:chgData name="Fiona Mills" userId="54944e89-11cd-4cbf-92ef-cf02ffe74aa7" providerId="ADAL" clId="{A78E7FED-1A25-4510-B4A0-1E4FA2A82952}" dt="2022-03-27T10:29:38.407" v="3032" actId="554"/>
          <ac:spMkLst>
            <pc:docMk/>
            <pc:sldMk cId="2466655898" sldId="275"/>
            <ac:spMk id="8" creationId="{185A8C71-0920-4A3A-AEDB-9CC87F2F4629}"/>
          </ac:spMkLst>
        </pc:spChg>
        <pc:spChg chg="add mod">
          <ac:chgData name="Fiona Mills" userId="54944e89-11cd-4cbf-92ef-cf02ffe74aa7" providerId="ADAL" clId="{A78E7FED-1A25-4510-B4A0-1E4FA2A82952}" dt="2022-03-27T10:29:38.407" v="3032" actId="554"/>
          <ac:spMkLst>
            <pc:docMk/>
            <pc:sldMk cId="2466655898" sldId="275"/>
            <ac:spMk id="9" creationId="{2D18AA20-D0BF-4184-8A85-D0DC2EBEC228}"/>
          </ac:spMkLst>
        </pc:spChg>
        <pc:graphicFrameChg chg="add mod ord modGraphic">
          <ac:chgData name="Fiona Mills" userId="54944e89-11cd-4cbf-92ef-cf02ffe74aa7" providerId="ADAL" clId="{A78E7FED-1A25-4510-B4A0-1E4FA2A82952}" dt="2022-03-27T10:30:00.320" v="3049" actId="1036"/>
          <ac:graphicFrameMkLst>
            <pc:docMk/>
            <pc:sldMk cId="2466655898" sldId="275"/>
            <ac:graphicFrameMk id="7" creationId="{1D45AB76-E485-485B-A587-8B8A3489D715}"/>
          </ac:graphicFrameMkLst>
        </pc:graphicFrameChg>
      </pc:sldChg>
      <pc:sldChg chg="new">
        <pc:chgData name="Fiona Mills" userId="54944e89-11cd-4cbf-92ef-cf02ffe74aa7" providerId="ADAL" clId="{A78E7FED-1A25-4510-B4A0-1E4FA2A82952}" dt="2022-03-27T10:30:14.005" v="3050" actId="680"/>
        <pc:sldMkLst>
          <pc:docMk/>
          <pc:sldMk cId="4095647608" sldId="276"/>
        </pc:sldMkLst>
      </pc:sldChg>
      <pc:sldChg chg="addSp delSp modSp new mod modAnim">
        <pc:chgData name="Fiona Mills" userId="54944e89-11cd-4cbf-92ef-cf02ffe74aa7" providerId="ADAL" clId="{A78E7FED-1A25-4510-B4A0-1E4FA2A82952}" dt="2022-03-27T11:36:24.035" v="4292"/>
        <pc:sldMkLst>
          <pc:docMk/>
          <pc:sldMk cId="3784330659" sldId="277"/>
        </pc:sldMkLst>
        <pc:spChg chg="add del mod">
          <ac:chgData name="Fiona Mills" userId="54944e89-11cd-4cbf-92ef-cf02ffe74aa7" providerId="ADAL" clId="{A78E7FED-1A25-4510-B4A0-1E4FA2A82952}" dt="2022-03-27T11:27:13.761" v="4151" actId="478"/>
          <ac:spMkLst>
            <pc:docMk/>
            <pc:sldMk cId="3784330659" sldId="277"/>
            <ac:spMk id="2" creationId="{65B7F195-B856-44DC-B69F-41DE8BF2A23A}"/>
          </ac:spMkLst>
        </pc:spChg>
        <pc:spChg chg="add del mod">
          <ac:chgData name="Fiona Mills" userId="54944e89-11cd-4cbf-92ef-cf02ffe74aa7" providerId="ADAL" clId="{A78E7FED-1A25-4510-B4A0-1E4FA2A82952}" dt="2022-03-27T11:25:48.122" v="4139" actId="478"/>
          <ac:spMkLst>
            <pc:docMk/>
            <pc:sldMk cId="3784330659" sldId="277"/>
            <ac:spMk id="3" creationId="{3A78AC50-0312-4714-9D2A-5B376CC28B2F}"/>
          </ac:spMkLst>
        </pc:spChg>
        <pc:spChg chg="add del mod">
          <ac:chgData name="Fiona Mills" userId="54944e89-11cd-4cbf-92ef-cf02ffe74aa7" providerId="ADAL" clId="{A78E7FED-1A25-4510-B4A0-1E4FA2A82952}" dt="2022-03-27T11:26:26.849" v="4145" actId="478"/>
          <ac:spMkLst>
            <pc:docMk/>
            <pc:sldMk cId="3784330659" sldId="277"/>
            <ac:spMk id="4" creationId="{8C0C2D2F-67A2-405C-814F-DBC98300B3C7}"/>
          </ac:spMkLst>
        </pc:spChg>
        <pc:spChg chg="add mod">
          <ac:chgData name="Fiona Mills" userId="54944e89-11cd-4cbf-92ef-cf02ffe74aa7" providerId="ADAL" clId="{A78E7FED-1A25-4510-B4A0-1E4FA2A82952}" dt="2022-03-27T11:07:08.880" v="3887" actId="20577"/>
          <ac:spMkLst>
            <pc:docMk/>
            <pc:sldMk cId="3784330659" sldId="277"/>
            <ac:spMk id="5" creationId="{E1EF970E-D47D-4D89-94F9-1910142EDF33}"/>
          </ac:spMkLst>
        </pc:spChg>
        <pc:spChg chg="add mod">
          <ac:chgData name="Fiona Mills" userId="54944e89-11cd-4cbf-92ef-cf02ffe74aa7" providerId="ADAL" clId="{A78E7FED-1A25-4510-B4A0-1E4FA2A82952}" dt="2022-03-27T11:31:42.720" v="4189" actId="20577"/>
          <ac:spMkLst>
            <pc:docMk/>
            <pc:sldMk cId="3784330659" sldId="277"/>
            <ac:spMk id="8" creationId="{B5305DB0-B42A-41C3-B2FE-271C6D8004D4}"/>
          </ac:spMkLst>
        </pc:spChg>
        <pc:spChg chg="add mod">
          <ac:chgData name="Fiona Mills" userId="54944e89-11cd-4cbf-92ef-cf02ffe74aa7" providerId="ADAL" clId="{A78E7FED-1A25-4510-B4A0-1E4FA2A82952}" dt="2022-03-27T11:32:13.503" v="4228" actId="20577"/>
          <ac:spMkLst>
            <pc:docMk/>
            <pc:sldMk cId="3784330659" sldId="277"/>
            <ac:spMk id="9" creationId="{6AF7E498-A81C-4863-AE87-91492044E54A}"/>
          </ac:spMkLst>
        </pc:spChg>
        <pc:spChg chg="add mod">
          <ac:chgData name="Fiona Mills" userId="54944e89-11cd-4cbf-92ef-cf02ffe74aa7" providerId="ADAL" clId="{A78E7FED-1A25-4510-B4A0-1E4FA2A82952}" dt="2022-03-27T11:34:37.621" v="4286" actId="1076"/>
          <ac:spMkLst>
            <pc:docMk/>
            <pc:sldMk cId="3784330659" sldId="277"/>
            <ac:spMk id="10" creationId="{800B0D54-847C-422B-BE4B-C37BD970CF68}"/>
          </ac:spMkLst>
        </pc:spChg>
        <pc:spChg chg="add del">
          <ac:chgData name="Fiona Mills" userId="54944e89-11cd-4cbf-92ef-cf02ffe74aa7" providerId="ADAL" clId="{A78E7FED-1A25-4510-B4A0-1E4FA2A82952}" dt="2022-03-27T11:33:30.619" v="4276" actId="11529"/>
          <ac:spMkLst>
            <pc:docMk/>
            <pc:sldMk cId="3784330659" sldId="277"/>
            <ac:spMk id="14" creationId="{158446A8-4755-4208-BEB7-21A8DE33E678}"/>
          </ac:spMkLst>
        </pc:spChg>
        <pc:picChg chg="add mod">
          <ac:chgData name="Fiona Mills" userId="54944e89-11cd-4cbf-92ef-cf02ffe74aa7" providerId="ADAL" clId="{A78E7FED-1A25-4510-B4A0-1E4FA2A82952}" dt="2022-03-27T11:27:16.510" v="4152" actId="1076"/>
          <ac:picMkLst>
            <pc:docMk/>
            <pc:sldMk cId="3784330659" sldId="277"/>
            <ac:picMk id="7" creationId="{1283AD8C-2DD4-4F49-B972-E9A8828D07D2}"/>
          </ac:picMkLst>
        </pc:picChg>
        <pc:cxnChg chg="add del mod">
          <ac:chgData name="Fiona Mills" userId="54944e89-11cd-4cbf-92ef-cf02ffe74aa7" providerId="ADAL" clId="{A78E7FED-1A25-4510-B4A0-1E4FA2A82952}" dt="2022-03-27T11:33:04.249" v="4274" actId="11529"/>
          <ac:cxnSpMkLst>
            <pc:docMk/>
            <pc:sldMk cId="3784330659" sldId="277"/>
            <ac:cxnSpMk id="12" creationId="{5EA3BC49-2D7C-471A-80E7-8E1AB5FA95FB}"/>
          </ac:cxnSpMkLst>
        </pc:cxnChg>
        <pc:cxnChg chg="add mod">
          <ac:chgData name="Fiona Mills" userId="54944e89-11cd-4cbf-92ef-cf02ffe74aa7" providerId="ADAL" clId="{A78E7FED-1A25-4510-B4A0-1E4FA2A82952}" dt="2022-03-27T11:34:11.002" v="4279" actId="14100"/>
          <ac:cxnSpMkLst>
            <pc:docMk/>
            <pc:sldMk cId="3784330659" sldId="277"/>
            <ac:cxnSpMk id="16" creationId="{EE531558-21A1-43C7-BE87-C563E04D8385}"/>
          </ac:cxnSpMkLst>
        </pc:cxnChg>
        <pc:cxnChg chg="add mod">
          <ac:chgData name="Fiona Mills" userId="54944e89-11cd-4cbf-92ef-cf02ffe74aa7" providerId="ADAL" clId="{A78E7FED-1A25-4510-B4A0-1E4FA2A82952}" dt="2022-03-27T11:34:22.218" v="4282" actId="14100"/>
          <ac:cxnSpMkLst>
            <pc:docMk/>
            <pc:sldMk cId="3784330659" sldId="277"/>
            <ac:cxnSpMk id="18" creationId="{82933DBC-1365-40AD-B3D6-47A9C2B70C6C}"/>
          </ac:cxnSpMkLst>
        </pc:cxnChg>
        <pc:cxnChg chg="add mod">
          <ac:chgData name="Fiona Mills" userId="54944e89-11cd-4cbf-92ef-cf02ffe74aa7" providerId="ADAL" clId="{A78E7FED-1A25-4510-B4A0-1E4FA2A82952}" dt="2022-03-27T11:34:33.840" v="4285" actId="14100"/>
          <ac:cxnSpMkLst>
            <pc:docMk/>
            <pc:sldMk cId="3784330659" sldId="277"/>
            <ac:cxnSpMk id="20" creationId="{B07A3BEC-DFBA-458B-AE0F-C5C4FE2B8AC8}"/>
          </ac:cxnSpMkLst>
        </pc:cxnChg>
      </pc:sldChg>
      <pc:sldChg chg="addSp delSp modSp mod modAnim">
        <pc:chgData name="Fiona Mills" userId="54944e89-11cd-4cbf-92ef-cf02ffe74aa7" providerId="ADAL" clId="{A78E7FED-1A25-4510-B4A0-1E4FA2A82952}" dt="2022-03-27T11:45:45.628" v="4381"/>
        <pc:sldMkLst>
          <pc:docMk/>
          <pc:sldMk cId="3760353891" sldId="278"/>
        </pc:sldMkLst>
        <pc:spChg chg="mod">
          <ac:chgData name="Fiona Mills" userId="54944e89-11cd-4cbf-92ef-cf02ffe74aa7" providerId="ADAL" clId="{A78E7FED-1A25-4510-B4A0-1E4FA2A82952}" dt="2022-03-27T11:42:55.619" v="4364" actId="20577"/>
          <ac:spMkLst>
            <pc:docMk/>
            <pc:sldMk cId="3760353891" sldId="278"/>
            <ac:spMk id="8" creationId="{1542ED92-E0E5-43BF-A314-F5F899A21C00}"/>
          </ac:spMkLst>
        </pc:spChg>
        <pc:spChg chg="mod">
          <ac:chgData name="Fiona Mills" userId="54944e89-11cd-4cbf-92ef-cf02ffe74aa7" providerId="ADAL" clId="{A78E7FED-1A25-4510-B4A0-1E4FA2A82952}" dt="2022-03-27T11:45:38.348" v="4379" actId="207"/>
          <ac:spMkLst>
            <pc:docMk/>
            <pc:sldMk cId="3760353891" sldId="278"/>
            <ac:spMk id="14" creationId="{9EFD1FD8-37C4-4591-A698-CB3B4B2DE0DD}"/>
          </ac:spMkLst>
        </pc:spChg>
        <pc:spChg chg="del">
          <ac:chgData name="Fiona Mills" userId="54944e89-11cd-4cbf-92ef-cf02ffe74aa7" providerId="ADAL" clId="{A78E7FED-1A25-4510-B4A0-1E4FA2A82952}" dt="2022-03-27T11:29:07.533" v="4175" actId="478"/>
          <ac:spMkLst>
            <pc:docMk/>
            <pc:sldMk cId="3760353891" sldId="278"/>
            <ac:spMk id="15" creationId="{3BE664E6-D977-154E-919A-E903DA120F54}"/>
          </ac:spMkLst>
        </pc:spChg>
        <pc:spChg chg="del">
          <ac:chgData name="Fiona Mills" userId="54944e89-11cd-4cbf-92ef-cf02ffe74aa7" providerId="ADAL" clId="{A78E7FED-1A25-4510-B4A0-1E4FA2A82952}" dt="2022-03-27T11:29:07.533" v="4175" actId="478"/>
          <ac:spMkLst>
            <pc:docMk/>
            <pc:sldMk cId="3760353891" sldId="278"/>
            <ac:spMk id="16" creationId="{0BAA8FB4-4EAF-F643-8C0D-1F5670F513B6}"/>
          </ac:spMkLst>
        </pc:spChg>
        <pc:spChg chg="add mod">
          <ac:chgData name="Fiona Mills" userId="54944e89-11cd-4cbf-92ef-cf02ffe74aa7" providerId="ADAL" clId="{A78E7FED-1A25-4510-B4A0-1E4FA2A82952}" dt="2022-03-27T10:51:04.325" v="3434" actId="207"/>
          <ac:spMkLst>
            <pc:docMk/>
            <pc:sldMk cId="3760353891" sldId="278"/>
            <ac:spMk id="23" creationId="{50438B3B-746F-43FB-86E1-61079D06F185}"/>
          </ac:spMkLst>
        </pc:spChg>
        <pc:spChg chg="del">
          <ac:chgData name="Fiona Mills" userId="54944e89-11cd-4cbf-92ef-cf02ffe74aa7" providerId="ADAL" clId="{A78E7FED-1A25-4510-B4A0-1E4FA2A82952}" dt="2022-03-27T11:29:10.378" v="4176" actId="478"/>
          <ac:spMkLst>
            <pc:docMk/>
            <pc:sldMk cId="3760353891" sldId="278"/>
            <ac:spMk id="26" creationId="{5E153197-0988-4386-AFB9-DD8FD92B967D}"/>
          </ac:spMkLst>
        </pc:spChg>
        <pc:spChg chg="del">
          <ac:chgData name="Fiona Mills" userId="54944e89-11cd-4cbf-92ef-cf02ffe74aa7" providerId="ADAL" clId="{A78E7FED-1A25-4510-B4A0-1E4FA2A82952}" dt="2022-03-27T11:29:10.378" v="4176" actId="478"/>
          <ac:spMkLst>
            <pc:docMk/>
            <pc:sldMk cId="3760353891" sldId="278"/>
            <ac:spMk id="27" creationId="{BEC6CD1D-50AA-46BD-B959-E71CCF954D41}"/>
          </ac:spMkLst>
        </pc:spChg>
        <pc:picChg chg="add mod">
          <ac:chgData name="Fiona Mills" userId="54944e89-11cd-4cbf-92ef-cf02ffe74aa7" providerId="ADAL" clId="{A78E7FED-1A25-4510-B4A0-1E4FA2A82952}" dt="2022-03-27T11:29:23.792" v="4177"/>
          <ac:picMkLst>
            <pc:docMk/>
            <pc:sldMk cId="3760353891" sldId="278"/>
            <ac:picMk id="29" creationId="{FD2A3692-C696-4E26-9B7C-3A523D6690F3}"/>
          </ac:picMkLst>
        </pc:picChg>
        <pc:picChg chg="add mod">
          <ac:chgData name="Fiona Mills" userId="54944e89-11cd-4cbf-92ef-cf02ffe74aa7" providerId="ADAL" clId="{A78E7FED-1A25-4510-B4A0-1E4FA2A82952}" dt="2022-03-27T11:29:23.792" v="4177"/>
          <ac:picMkLst>
            <pc:docMk/>
            <pc:sldMk cId="3760353891" sldId="278"/>
            <ac:picMk id="30" creationId="{CDC83CC4-6D8D-47AD-A014-823A04236357}"/>
          </ac:picMkLst>
        </pc:picChg>
        <pc:picChg chg="add mod">
          <ac:chgData name="Fiona Mills" userId="54944e89-11cd-4cbf-92ef-cf02ffe74aa7" providerId="ADAL" clId="{A78E7FED-1A25-4510-B4A0-1E4FA2A82952}" dt="2022-03-27T11:29:30.400" v="4178"/>
          <ac:picMkLst>
            <pc:docMk/>
            <pc:sldMk cId="3760353891" sldId="278"/>
            <ac:picMk id="31" creationId="{03C8A4EC-4902-4B6F-AA91-01D9217896A8}"/>
          </ac:picMkLst>
        </pc:picChg>
        <pc:picChg chg="add mod">
          <ac:chgData name="Fiona Mills" userId="54944e89-11cd-4cbf-92ef-cf02ffe74aa7" providerId="ADAL" clId="{A78E7FED-1A25-4510-B4A0-1E4FA2A82952}" dt="2022-03-27T11:29:30.400" v="4178"/>
          <ac:picMkLst>
            <pc:docMk/>
            <pc:sldMk cId="3760353891" sldId="278"/>
            <ac:picMk id="32" creationId="{1EB13B62-4C50-4A40-81E2-3FE127EF43EC}"/>
          </ac:picMkLst>
        </pc:picChg>
        <pc:picChg chg="add del">
          <ac:chgData name="Fiona Mills" userId="54944e89-11cd-4cbf-92ef-cf02ffe74aa7" providerId="ADAL" clId="{A78E7FED-1A25-4510-B4A0-1E4FA2A82952}" dt="2022-03-27T10:47:39.465" v="3399"/>
          <ac:picMkLst>
            <pc:docMk/>
            <pc:sldMk cId="3760353891" sldId="278"/>
            <ac:picMk id="3074" creationId="{73ECCEF5-7709-4449-9CE2-99EC59F338F9}"/>
          </ac:picMkLst>
        </pc:picChg>
        <pc:picChg chg="add mod">
          <ac:chgData name="Fiona Mills" userId="54944e89-11cd-4cbf-92ef-cf02ffe74aa7" providerId="ADAL" clId="{A78E7FED-1A25-4510-B4A0-1E4FA2A82952}" dt="2022-03-27T10:48:24.373" v="3412" actId="1035"/>
          <ac:picMkLst>
            <pc:docMk/>
            <pc:sldMk cId="3760353891" sldId="278"/>
            <ac:picMk id="3076" creationId="{F6894BCD-B515-4A6F-AA76-D0124A9238F2}"/>
          </ac:picMkLst>
        </pc:picChg>
        <pc:cxnChg chg="add del mod">
          <ac:chgData name="Fiona Mills" userId="54944e89-11cd-4cbf-92ef-cf02ffe74aa7" providerId="ADAL" clId="{A78E7FED-1A25-4510-B4A0-1E4FA2A82952}" dt="2022-03-27T10:49:50.451" v="3424" actId="11529"/>
          <ac:cxnSpMkLst>
            <pc:docMk/>
            <pc:sldMk cId="3760353891" sldId="278"/>
            <ac:cxnSpMk id="3" creationId="{D6320EFE-0424-448A-B232-4F250F4E2B0E}"/>
          </ac:cxnSpMkLst>
        </pc:cxnChg>
        <pc:cxnChg chg="add del mod">
          <ac:chgData name="Fiona Mills" userId="54944e89-11cd-4cbf-92ef-cf02ffe74aa7" providerId="ADAL" clId="{A78E7FED-1A25-4510-B4A0-1E4FA2A82952}" dt="2022-03-27T10:50:34.522" v="3430" actId="11529"/>
          <ac:cxnSpMkLst>
            <pc:docMk/>
            <pc:sldMk cId="3760353891" sldId="278"/>
            <ac:cxnSpMk id="20" creationId="{A95CA495-3A21-4044-9162-B811C2B24EA2}"/>
          </ac:cxnSpMkLst>
        </pc:cxnChg>
      </pc:sldChg>
      <pc:sldChg chg="new del">
        <pc:chgData name="Fiona Mills" userId="54944e89-11cd-4cbf-92ef-cf02ffe74aa7" providerId="ADAL" clId="{A78E7FED-1A25-4510-B4A0-1E4FA2A82952}" dt="2022-03-27T10:51:32.403" v="3437" actId="2696"/>
        <pc:sldMkLst>
          <pc:docMk/>
          <pc:sldMk cId="2804536695" sldId="279"/>
        </pc:sldMkLst>
      </pc:sldChg>
      <pc:sldChg chg="addSp delSp modSp new mod modClrScheme modAnim chgLayout">
        <pc:chgData name="Fiona Mills" userId="54944e89-11cd-4cbf-92ef-cf02ffe74aa7" providerId="ADAL" clId="{A78E7FED-1A25-4510-B4A0-1E4FA2A82952}" dt="2022-03-27T11:39:55.503" v="4339"/>
        <pc:sldMkLst>
          <pc:docMk/>
          <pc:sldMk cId="3488768947" sldId="279"/>
        </pc:sldMkLst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2" creationId="{FF99F11B-B6A3-451F-A421-9F62D4B42C42}"/>
          </ac:spMkLst>
        </pc:spChg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3" creationId="{643E25E6-5DBA-4587-BE86-C90CBDF22107}"/>
          </ac:spMkLst>
        </pc:spChg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4" creationId="{8C8D5A88-E3E5-4603-9347-3DF2A3816F6D}"/>
          </ac:spMkLst>
        </pc:spChg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5" creationId="{629FB80D-0694-43BA-B89E-2531D99A7ACD}"/>
          </ac:spMkLst>
        </pc:spChg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6" creationId="{78632A0E-1418-4081-B43B-043707667144}"/>
          </ac:spMkLst>
        </pc:spChg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7" creationId="{FEB258A5-206B-446E-884C-5C0F2830E1A3}"/>
          </ac:spMkLst>
        </pc:spChg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8" creationId="{B7C2C60D-3FF2-473E-BF08-CFBBC320A889}"/>
          </ac:spMkLst>
        </pc:spChg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9" creationId="{F5BF26D5-0928-45AA-9731-DD8E36C5513C}"/>
          </ac:spMkLst>
        </pc:spChg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10" creationId="{E1F4E183-C881-4313-B7BF-7245DE077EB5}"/>
          </ac:spMkLst>
        </pc:spChg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11" creationId="{753C4B7D-FD7A-4140-9E8A-D1C15A4BC9B0}"/>
          </ac:spMkLst>
        </pc:spChg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12" creationId="{734FE7C2-5D5A-4BCD-8680-2B4DCD9FA2A6}"/>
          </ac:spMkLst>
        </pc:spChg>
        <pc:spChg chg="add mod">
          <ac:chgData name="Fiona Mills" userId="54944e89-11cd-4cbf-92ef-cf02ffe74aa7" providerId="ADAL" clId="{A78E7FED-1A25-4510-B4A0-1E4FA2A82952}" dt="2022-03-27T11:15:11.191" v="4049" actId="1037"/>
          <ac:spMkLst>
            <pc:docMk/>
            <pc:sldMk cId="3488768947" sldId="279"/>
            <ac:spMk id="13" creationId="{FE44E112-2279-4E63-B345-5B40DA9F175B}"/>
          </ac:spMkLst>
        </pc:spChg>
        <pc:spChg chg="add mod">
          <ac:chgData name="Fiona Mills" userId="54944e89-11cd-4cbf-92ef-cf02ffe74aa7" providerId="ADAL" clId="{A78E7FED-1A25-4510-B4A0-1E4FA2A82952}" dt="2022-03-27T11:17:59.251" v="4108" actId="1035"/>
          <ac:spMkLst>
            <pc:docMk/>
            <pc:sldMk cId="3488768947" sldId="279"/>
            <ac:spMk id="14" creationId="{3EF9F522-C715-401B-BB97-3F28D076842B}"/>
          </ac:spMkLst>
        </pc:spChg>
        <pc:spChg chg="add mod">
          <ac:chgData name="Fiona Mills" userId="54944e89-11cd-4cbf-92ef-cf02ffe74aa7" providerId="ADAL" clId="{A78E7FED-1A25-4510-B4A0-1E4FA2A82952}" dt="2022-03-27T11:18:22.621" v="4115" actId="1076"/>
          <ac:spMkLst>
            <pc:docMk/>
            <pc:sldMk cId="3488768947" sldId="279"/>
            <ac:spMk id="15" creationId="{5073623D-CC0D-4A4D-80EE-B5A8B4375908}"/>
          </ac:spMkLst>
        </pc:spChg>
        <pc:spChg chg="add mod">
          <ac:chgData name="Fiona Mills" userId="54944e89-11cd-4cbf-92ef-cf02ffe74aa7" providerId="ADAL" clId="{A78E7FED-1A25-4510-B4A0-1E4FA2A82952}" dt="2022-03-27T11:15:11.191" v="4049" actId="1037"/>
          <ac:spMkLst>
            <pc:docMk/>
            <pc:sldMk cId="3488768947" sldId="279"/>
            <ac:spMk id="16" creationId="{997E1059-D2BC-4625-8BF9-02D60AF5CDDF}"/>
          </ac:spMkLst>
        </pc:spChg>
        <pc:spChg chg="add mod">
          <ac:chgData name="Fiona Mills" userId="54944e89-11cd-4cbf-92ef-cf02ffe74aa7" providerId="ADAL" clId="{A78E7FED-1A25-4510-B4A0-1E4FA2A82952}" dt="2022-03-27T11:15:11.191" v="4049" actId="1037"/>
          <ac:spMkLst>
            <pc:docMk/>
            <pc:sldMk cId="3488768947" sldId="279"/>
            <ac:spMk id="17" creationId="{992FDB5A-04CA-4F83-A9D6-271BC5DDAB2A}"/>
          </ac:spMkLst>
        </pc:spChg>
        <pc:spChg chg="add del">
          <ac:chgData name="Fiona Mills" userId="54944e89-11cd-4cbf-92ef-cf02ffe74aa7" providerId="ADAL" clId="{A78E7FED-1A25-4510-B4A0-1E4FA2A82952}" dt="2022-03-27T11:11:42.852" v="3912" actId="11529"/>
          <ac:spMkLst>
            <pc:docMk/>
            <pc:sldMk cId="3488768947" sldId="279"/>
            <ac:spMk id="18" creationId="{8590149E-A9B2-42EE-BC5B-2909FB6CCD77}"/>
          </ac:spMkLst>
        </pc:spChg>
        <pc:picChg chg="add mod">
          <ac:chgData name="Fiona Mills" userId="54944e89-11cd-4cbf-92ef-cf02ffe74aa7" providerId="ADAL" clId="{A78E7FED-1A25-4510-B4A0-1E4FA2A82952}" dt="2022-03-27T11:15:43.120" v="4051" actId="1076"/>
          <ac:picMkLst>
            <pc:docMk/>
            <pc:sldMk cId="3488768947" sldId="279"/>
            <ac:picMk id="20" creationId="{FCBE46EE-30DB-475A-8653-8BDAA7E36BFC}"/>
          </ac:picMkLst>
        </pc:picChg>
        <pc:picChg chg="add mod">
          <ac:chgData name="Fiona Mills" userId="54944e89-11cd-4cbf-92ef-cf02ffe74aa7" providerId="ADAL" clId="{A78E7FED-1A25-4510-B4A0-1E4FA2A82952}" dt="2022-03-27T11:16:04.234" v="4064" actId="1076"/>
          <ac:picMkLst>
            <pc:docMk/>
            <pc:sldMk cId="3488768947" sldId="279"/>
            <ac:picMk id="21" creationId="{7E673782-A19E-4BF9-9823-7A07692CD227}"/>
          </ac:picMkLst>
        </pc:picChg>
        <pc:picChg chg="add mod">
          <ac:chgData name="Fiona Mills" userId="54944e89-11cd-4cbf-92ef-cf02ffe74aa7" providerId="ADAL" clId="{A78E7FED-1A25-4510-B4A0-1E4FA2A82952}" dt="2022-03-27T11:16:11.277" v="4065" actId="1076"/>
          <ac:picMkLst>
            <pc:docMk/>
            <pc:sldMk cId="3488768947" sldId="279"/>
            <ac:picMk id="22" creationId="{09A6EF8B-8F71-489B-9DB8-8208A5F97EE4}"/>
          </ac:picMkLst>
        </pc:picChg>
        <pc:picChg chg="add mod">
          <ac:chgData name="Fiona Mills" userId="54944e89-11cd-4cbf-92ef-cf02ffe74aa7" providerId="ADAL" clId="{A78E7FED-1A25-4510-B4A0-1E4FA2A82952}" dt="2022-03-27T11:16:15.978" v="4066" actId="1076"/>
          <ac:picMkLst>
            <pc:docMk/>
            <pc:sldMk cId="3488768947" sldId="279"/>
            <ac:picMk id="23" creationId="{1E7DF051-7E70-40CC-9BDD-62C4E7151103}"/>
          </ac:picMkLst>
        </pc:picChg>
        <pc:picChg chg="add mod">
          <ac:chgData name="Fiona Mills" userId="54944e89-11cd-4cbf-92ef-cf02ffe74aa7" providerId="ADAL" clId="{A78E7FED-1A25-4510-B4A0-1E4FA2A82952}" dt="2022-03-27T11:16:20.951" v="4067" actId="1076"/>
          <ac:picMkLst>
            <pc:docMk/>
            <pc:sldMk cId="3488768947" sldId="279"/>
            <ac:picMk id="24" creationId="{4F1349CC-42A7-44EB-A0B7-E214DD89974A}"/>
          </ac:picMkLst>
        </pc:picChg>
        <pc:picChg chg="add del mod">
          <ac:chgData name="Fiona Mills" userId="54944e89-11cd-4cbf-92ef-cf02ffe74aa7" providerId="ADAL" clId="{A78E7FED-1A25-4510-B4A0-1E4FA2A82952}" dt="2022-03-27T11:16:46.099" v="4074" actId="478"/>
          <ac:picMkLst>
            <pc:docMk/>
            <pc:sldMk cId="3488768947" sldId="279"/>
            <ac:picMk id="25" creationId="{DCA2FABE-06C2-41E7-B4F2-AA2ED4746CBB}"/>
          </ac:picMkLst>
        </pc:picChg>
        <pc:picChg chg="add del mod">
          <ac:chgData name="Fiona Mills" userId="54944e89-11cd-4cbf-92ef-cf02ffe74aa7" providerId="ADAL" clId="{A78E7FED-1A25-4510-B4A0-1E4FA2A82952}" dt="2022-03-27T11:16:46.099" v="4074" actId="478"/>
          <ac:picMkLst>
            <pc:docMk/>
            <pc:sldMk cId="3488768947" sldId="279"/>
            <ac:picMk id="26" creationId="{E9851B09-3CAD-4792-9CA5-8D356953FBBF}"/>
          </ac:picMkLst>
        </pc:picChg>
        <pc:picChg chg="add del mod">
          <ac:chgData name="Fiona Mills" userId="54944e89-11cd-4cbf-92ef-cf02ffe74aa7" providerId="ADAL" clId="{A78E7FED-1A25-4510-B4A0-1E4FA2A82952}" dt="2022-03-27T11:16:46.099" v="4074" actId="478"/>
          <ac:picMkLst>
            <pc:docMk/>
            <pc:sldMk cId="3488768947" sldId="279"/>
            <ac:picMk id="27" creationId="{346109D1-FB07-4BF6-B5B2-9CA26D1C04FB}"/>
          </ac:picMkLst>
        </pc:picChg>
        <pc:picChg chg="add del mod">
          <ac:chgData name="Fiona Mills" userId="54944e89-11cd-4cbf-92ef-cf02ffe74aa7" providerId="ADAL" clId="{A78E7FED-1A25-4510-B4A0-1E4FA2A82952}" dt="2022-03-27T11:16:46.099" v="4074" actId="478"/>
          <ac:picMkLst>
            <pc:docMk/>
            <pc:sldMk cId="3488768947" sldId="279"/>
            <ac:picMk id="28" creationId="{0B63571D-A844-4C93-B617-5243B18BCC58}"/>
          </ac:picMkLst>
        </pc:picChg>
        <pc:picChg chg="add del mod">
          <ac:chgData name="Fiona Mills" userId="54944e89-11cd-4cbf-92ef-cf02ffe74aa7" providerId="ADAL" clId="{A78E7FED-1A25-4510-B4A0-1E4FA2A82952}" dt="2022-03-27T11:16:47.776" v="4075" actId="478"/>
          <ac:picMkLst>
            <pc:docMk/>
            <pc:sldMk cId="3488768947" sldId="279"/>
            <ac:picMk id="29" creationId="{C732C180-A13B-408A-852B-A11269F3C65F}"/>
          </ac:picMkLst>
        </pc:picChg>
        <pc:picChg chg="add del mod">
          <ac:chgData name="Fiona Mills" userId="54944e89-11cd-4cbf-92ef-cf02ffe74aa7" providerId="ADAL" clId="{A78E7FED-1A25-4510-B4A0-1E4FA2A82952}" dt="2022-03-27T11:16:34.386" v="4070" actId="478"/>
          <ac:picMkLst>
            <pc:docMk/>
            <pc:sldMk cId="3488768947" sldId="279"/>
            <ac:picMk id="30" creationId="{FDFCE2EB-D837-4E0F-8DCC-8A5ED57388C4}"/>
          </ac:picMkLst>
        </pc:picChg>
        <pc:picChg chg="add del mod">
          <ac:chgData name="Fiona Mills" userId="54944e89-11cd-4cbf-92ef-cf02ffe74aa7" providerId="ADAL" clId="{A78E7FED-1A25-4510-B4A0-1E4FA2A82952}" dt="2022-03-27T11:16:34.386" v="4070" actId="478"/>
          <ac:picMkLst>
            <pc:docMk/>
            <pc:sldMk cId="3488768947" sldId="279"/>
            <ac:picMk id="31" creationId="{BBA2CDA7-A45F-401D-928A-673E4C494E77}"/>
          </ac:picMkLst>
        </pc:picChg>
        <pc:picChg chg="add del mod">
          <ac:chgData name="Fiona Mills" userId="54944e89-11cd-4cbf-92ef-cf02ffe74aa7" providerId="ADAL" clId="{A78E7FED-1A25-4510-B4A0-1E4FA2A82952}" dt="2022-03-27T11:16:34.386" v="4070" actId="478"/>
          <ac:picMkLst>
            <pc:docMk/>
            <pc:sldMk cId="3488768947" sldId="279"/>
            <ac:picMk id="32" creationId="{80B815F4-F8BD-4370-A686-DFD6280F2DD6}"/>
          </ac:picMkLst>
        </pc:picChg>
        <pc:picChg chg="add del mod">
          <ac:chgData name="Fiona Mills" userId="54944e89-11cd-4cbf-92ef-cf02ffe74aa7" providerId="ADAL" clId="{A78E7FED-1A25-4510-B4A0-1E4FA2A82952}" dt="2022-03-27T11:16:36.114" v="4071" actId="478"/>
          <ac:picMkLst>
            <pc:docMk/>
            <pc:sldMk cId="3488768947" sldId="279"/>
            <ac:picMk id="33" creationId="{31024B0C-6479-4836-8D85-39553C4A4975}"/>
          </ac:picMkLst>
        </pc:picChg>
        <pc:picChg chg="add del mod">
          <ac:chgData name="Fiona Mills" userId="54944e89-11cd-4cbf-92ef-cf02ffe74aa7" providerId="ADAL" clId="{A78E7FED-1A25-4510-B4A0-1E4FA2A82952}" dt="2022-03-27T11:16:34.386" v="4070" actId="478"/>
          <ac:picMkLst>
            <pc:docMk/>
            <pc:sldMk cId="3488768947" sldId="279"/>
            <ac:picMk id="34" creationId="{FC55A1D5-AB92-463B-B796-E3D009681AFA}"/>
          </ac:picMkLst>
        </pc:picChg>
        <pc:picChg chg="add del mod">
          <ac:chgData name="Fiona Mills" userId="54944e89-11cd-4cbf-92ef-cf02ffe74aa7" providerId="ADAL" clId="{A78E7FED-1A25-4510-B4A0-1E4FA2A82952}" dt="2022-03-27T11:16:39.923" v="4072" actId="478"/>
          <ac:picMkLst>
            <pc:docMk/>
            <pc:sldMk cId="3488768947" sldId="279"/>
            <ac:picMk id="35" creationId="{F3335E89-1588-4EE9-B182-3864B7CA0EB9}"/>
          </ac:picMkLst>
        </pc:picChg>
        <pc:picChg chg="add del mod">
          <ac:chgData name="Fiona Mills" userId="54944e89-11cd-4cbf-92ef-cf02ffe74aa7" providerId="ADAL" clId="{A78E7FED-1A25-4510-B4A0-1E4FA2A82952}" dt="2022-03-27T11:16:39.923" v="4072" actId="478"/>
          <ac:picMkLst>
            <pc:docMk/>
            <pc:sldMk cId="3488768947" sldId="279"/>
            <ac:picMk id="36" creationId="{25C51B55-9119-4A83-9EAC-4B70EDA8471C}"/>
          </ac:picMkLst>
        </pc:picChg>
        <pc:picChg chg="add del mod">
          <ac:chgData name="Fiona Mills" userId="54944e89-11cd-4cbf-92ef-cf02ffe74aa7" providerId="ADAL" clId="{A78E7FED-1A25-4510-B4A0-1E4FA2A82952}" dt="2022-03-27T11:16:39.923" v="4072" actId="478"/>
          <ac:picMkLst>
            <pc:docMk/>
            <pc:sldMk cId="3488768947" sldId="279"/>
            <ac:picMk id="37" creationId="{D17E5B97-0144-4F60-A983-E31EEA389060}"/>
          </ac:picMkLst>
        </pc:picChg>
        <pc:picChg chg="add del mod">
          <ac:chgData name="Fiona Mills" userId="54944e89-11cd-4cbf-92ef-cf02ffe74aa7" providerId="ADAL" clId="{A78E7FED-1A25-4510-B4A0-1E4FA2A82952}" dt="2022-03-27T11:16:39.923" v="4072" actId="478"/>
          <ac:picMkLst>
            <pc:docMk/>
            <pc:sldMk cId="3488768947" sldId="279"/>
            <ac:picMk id="38" creationId="{3FBD9170-80D6-4E77-895A-D90FAEB5DC19}"/>
          </ac:picMkLst>
        </pc:picChg>
        <pc:picChg chg="add del mod">
          <ac:chgData name="Fiona Mills" userId="54944e89-11cd-4cbf-92ef-cf02ffe74aa7" providerId="ADAL" clId="{A78E7FED-1A25-4510-B4A0-1E4FA2A82952}" dt="2022-03-27T11:16:41.796" v="4073" actId="478"/>
          <ac:picMkLst>
            <pc:docMk/>
            <pc:sldMk cId="3488768947" sldId="279"/>
            <ac:picMk id="39" creationId="{2B34A05D-838C-4661-8F54-7517ADBA32FF}"/>
          </ac:picMkLst>
        </pc:picChg>
        <pc:picChg chg="add del mod">
          <ac:chgData name="Fiona Mills" userId="54944e89-11cd-4cbf-92ef-cf02ffe74aa7" providerId="ADAL" clId="{A78E7FED-1A25-4510-B4A0-1E4FA2A82952}" dt="2022-03-27T11:16:27.692" v="4068" actId="478"/>
          <ac:picMkLst>
            <pc:docMk/>
            <pc:sldMk cId="3488768947" sldId="279"/>
            <ac:picMk id="40" creationId="{BF9792EC-2535-4CB0-B642-D2BE91BC0257}"/>
          </ac:picMkLst>
        </pc:picChg>
        <pc:picChg chg="add del mod">
          <ac:chgData name="Fiona Mills" userId="54944e89-11cd-4cbf-92ef-cf02ffe74aa7" providerId="ADAL" clId="{A78E7FED-1A25-4510-B4A0-1E4FA2A82952}" dt="2022-03-27T11:16:27.692" v="4068" actId="478"/>
          <ac:picMkLst>
            <pc:docMk/>
            <pc:sldMk cId="3488768947" sldId="279"/>
            <ac:picMk id="41" creationId="{C7E114CF-5831-4BBC-88BC-8177577EA618}"/>
          </ac:picMkLst>
        </pc:picChg>
        <pc:picChg chg="add del mod">
          <ac:chgData name="Fiona Mills" userId="54944e89-11cd-4cbf-92ef-cf02ffe74aa7" providerId="ADAL" clId="{A78E7FED-1A25-4510-B4A0-1E4FA2A82952}" dt="2022-03-27T11:16:27.692" v="4068" actId="478"/>
          <ac:picMkLst>
            <pc:docMk/>
            <pc:sldMk cId="3488768947" sldId="279"/>
            <ac:picMk id="42" creationId="{02C81970-601F-4E33-94D6-B7E47AD3DDC7}"/>
          </ac:picMkLst>
        </pc:picChg>
        <pc:picChg chg="add del mod">
          <ac:chgData name="Fiona Mills" userId="54944e89-11cd-4cbf-92ef-cf02ffe74aa7" providerId="ADAL" clId="{A78E7FED-1A25-4510-B4A0-1E4FA2A82952}" dt="2022-03-27T11:16:27.692" v="4068" actId="478"/>
          <ac:picMkLst>
            <pc:docMk/>
            <pc:sldMk cId="3488768947" sldId="279"/>
            <ac:picMk id="43" creationId="{8AD87F65-B217-43A1-85C8-E071140C5CFA}"/>
          </ac:picMkLst>
        </pc:picChg>
        <pc:picChg chg="add del mod">
          <ac:chgData name="Fiona Mills" userId="54944e89-11cd-4cbf-92ef-cf02ffe74aa7" providerId="ADAL" clId="{A78E7FED-1A25-4510-B4A0-1E4FA2A82952}" dt="2022-03-27T11:16:29.498" v="4069" actId="478"/>
          <ac:picMkLst>
            <pc:docMk/>
            <pc:sldMk cId="3488768947" sldId="279"/>
            <ac:picMk id="44" creationId="{06FCADCA-4882-4C07-9D8C-745E7A173F0F}"/>
          </ac:picMkLst>
        </pc:picChg>
        <pc:picChg chg="add mod">
          <ac:chgData name="Fiona Mills" userId="54944e89-11cd-4cbf-92ef-cf02ffe74aa7" providerId="ADAL" clId="{A78E7FED-1A25-4510-B4A0-1E4FA2A82952}" dt="2022-03-27T11:17:14.968" v="4077" actId="1076"/>
          <ac:picMkLst>
            <pc:docMk/>
            <pc:sldMk cId="3488768947" sldId="279"/>
            <ac:picMk id="45" creationId="{300C10D8-8FA4-42F4-93D9-85F49D8D7AEC}"/>
          </ac:picMkLst>
        </pc:picChg>
        <pc:picChg chg="add mod">
          <ac:chgData name="Fiona Mills" userId="54944e89-11cd-4cbf-92ef-cf02ffe74aa7" providerId="ADAL" clId="{A78E7FED-1A25-4510-B4A0-1E4FA2A82952}" dt="2022-03-27T11:17:14.968" v="4077" actId="1076"/>
          <ac:picMkLst>
            <pc:docMk/>
            <pc:sldMk cId="3488768947" sldId="279"/>
            <ac:picMk id="46" creationId="{3BEC0057-36E8-496D-9DD7-CDF63F873C67}"/>
          </ac:picMkLst>
        </pc:picChg>
        <pc:picChg chg="add mod">
          <ac:chgData name="Fiona Mills" userId="54944e89-11cd-4cbf-92ef-cf02ffe74aa7" providerId="ADAL" clId="{A78E7FED-1A25-4510-B4A0-1E4FA2A82952}" dt="2022-03-27T11:17:14.968" v="4077" actId="1076"/>
          <ac:picMkLst>
            <pc:docMk/>
            <pc:sldMk cId="3488768947" sldId="279"/>
            <ac:picMk id="47" creationId="{C0B48497-B87F-404F-B021-D42861A726A2}"/>
          </ac:picMkLst>
        </pc:picChg>
        <pc:picChg chg="add mod">
          <ac:chgData name="Fiona Mills" userId="54944e89-11cd-4cbf-92ef-cf02ffe74aa7" providerId="ADAL" clId="{A78E7FED-1A25-4510-B4A0-1E4FA2A82952}" dt="2022-03-27T11:17:14.968" v="4077" actId="1076"/>
          <ac:picMkLst>
            <pc:docMk/>
            <pc:sldMk cId="3488768947" sldId="279"/>
            <ac:picMk id="48" creationId="{6DE9D0F7-2AFF-47FD-B8E9-FC3100541DD7}"/>
          </ac:picMkLst>
        </pc:picChg>
        <pc:picChg chg="add mod">
          <ac:chgData name="Fiona Mills" userId="54944e89-11cd-4cbf-92ef-cf02ffe74aa7" providerId="ADAL" clId="{A78E7FED-1A25-4510-B4A0-1E4FA2A82952}" dt="2022-03-27T11:17:14.968" v="4077" actId="1076"/>
          <ac:picMkLst>
            <pc:docMk/>
            <pc:sldMk cId="3488768947" sldId="279"/>
            <ac:picMk id="49" creationId="{49EF3A27-3EDF-4084-937D-7A3D4AD8FE61}"/>
          </ac:picMkLst>
        </pc:picChg>
        <pc:picChg chg="add mod">
          <ac:chgData name="Fiona Mills" userId="54944e89-11cd-4cbf-92ef-cf02ffe74aa7" providerId="ADAL" clId="{A78E7FED-1A25-4510-B4A0-1E4FA2A82952}" dt="2022-03-27T11:17:32.102" v="4094" actId="1036"/>
          <ac:picMkLst>
            <pc:docMk/>
            <pc:sldMk cId="3488768947" sldId="279"/>
            <ac:picMk id="50" creationId="{F36954E4-F276-46E8-90E4-7B8868FC8D6F}"/>
          </ac:picMkLst>
        </pc:picChg>
        <pc:picChg chg="add mod">
          <ac:chgData name="Fiona Mills" userId="54944e89-11cd-4cbf-92ef-cf02ffe74aa7" providerId="ADAL" clId="{A78E7FED-1A25-4510-B4A0-1E4FA2A82952}" dt="2022-03-27T11:17:32.102" v="4094" actId="1036"/>
          <ac:picMkLst>
            <pc:docMk/>
            <pc:sldMk cId="3488768947" sldId="279"/>
            <ac:picMk id="51" creationId="{A313D2FD-8D36-4043-95DE-6B6095A71609}"/>
          </ac:picMkLst>
        </pc:picChg>
        <pc:picChg chg="add mod">
          <ac:chgData name="Fiona Mills" userId="54944e89-11cd-4cbf-92ef-cf02ffe74aa7" providerId="ADAL" clId="{A78E7FED-1A25-4510-B4A0-1E4FA2A82952}" dt="2022-03-27T11:17:32.102" v="4094" actId="1036"/>
          <ac:picMkLst>
            <pc:docMk/>
            <pc:sldMk cId="3488768947" sldId="279"/>
            <ac:picMk id="52" creationId="{1CA8AEE1-6D5C-4D9C-9E8C-35A6EC520204}"/>
          </ac:picMkLst>
        </pc:picChg>
        <pc:picChg chg="add mod">
          <ac:chgData name="Fiona Mills" userId="54944e89-11cd-4cbf-92ef-cf02ffe74aa7" providerId="ADAL" clId="{A78E7FED-1A25-4510-B4A0-1E4FA2A82952}" dt="2022-03-27T11:17:32.102" v="4094" actId="1036"/>
          <ac:picMkLst>
            <pc:docMk/>
            <pc:sldMk cId="3488768947" sldId="279"/>
            <ac:picMk id="53" creationId="{5116299A-59C8-41B9-8BDD-8C067944DF56}"/>
          </ac:picMkLst>
        </pc:picChg>
        <pc:picChg chg="add mod">
          <ac:chgData name="Fiona Mills" userId="54944e89-11cd-4cbf-92ef-cf02ffe74aa7" providerId="ADAL" clId="{A78E7FED-1A25-4510-B4A0-1E4FA2A82952}" dt="2022-03-27T11:17:32.102" v="4094" actId="1036"/>
          <ac:picMkLst>
            <pc:docMk/>
            <pc:sldMk cId="3488768947" sldId="279"/>
            <ac:picMk id="54" creationId="{68CB7E87-CD0F-4177-B7BD-00D16A01AB54}"/>
          </ac:picMkLst>
        </pc:picChg>
        <pc:picChg chg="add mod">
          <ac:chgData name="Fiona Mills" userId="54944e89-11cd-4cbf-92ef-cf02ffe74aa7" providerId="ADAL" clId="{A78E7FED-1A25-4510-B4A0-1E4FA2A82952}" dt="2022-03-27T11:18:09.947" v="4114" actId="1036"/>
          <ac:picMkLst>
            <pc:docMk/>
            <pc:sldMk cId="3488768947" sldId="279"/>
            <ac:picMk id="55" creationId="{295E304D-B7C7-46B1-8B27-B660D2DA1FEA}"/>
          </ac:picMkLst>
        </pc:picChg>
        <pc:picChg chg="add mod">
          <ac:chgData name="Fiona Mills" userId="54944e89-11cd-4cbf-92ef-cf02ffe74aa7" providerId="ADAL" clId="{A78E7FED-1A25-4510-B4A0-1E4FA2A82952}" dt="2022-03-27T11:18:09.947" v="4114" actId="1036"/>
          <ac:picMkLst>
            <pc:docMk/>
            <pc:sldMk cId="3488768947" sldId="279"/>
            <ac:picMk id="56" creationId="{E8BA22CE-98B0-4772-83E4-A16766B38BA4}"/>
          </ac:picMkLst>
        </pc:picChg>
        <pc:picChg chg="add mod">
          <ac:chgData name="Fiona Mills" userId="54944e89-11cd-4cbf-92ef-cf02ffe74aa7" providerId="ADAL" clId="{A78E7FED-1A25-4510-B4A0-1E4FA2A82952}" dt="2022-03-27T11:18:09.947" v="4114" actId="1036"/>
          <ac:picMkLst>
            <pc:docMk/>
            <pc:sldMk cId="3488768947" sldId="279"/>
            <ac:picMk id="57" creationId="{2237F741-E1BB-4AB3-89C0-80E316A8EE6D}"/>
          </ac:picMkLst>
        </pc:picChg>
        <pc:picChg chg="add mod">
          <ac:chgData name="Fiona Mills" userId="54944e89-11cd-4cbf-92ef-cf02ffe74aa7" providerId="ADAL" clId="{A78E7FED-1A25-4510-B4A0-1E4FA2A82952}" dt="2022-03-27T11:18:09.947" v="4114" actId="1036"/>
          <ac:picMkLst>
            <pc:docMk/>
            <pc:sldMk cId="3488768947" sldId="279"/>
            <ac:picMk id="58" creationId="{39FA3AE3-32FF-4784-AB1D-5711E129579B}"/>
          </ac:picMkLst>
        </pc:picChg>
        <pc:picChg chg="add mod">
          <ac:chgData name="Fiona Mills" userId="54944e89-11cd-4cbf-92ef-cf02ffe74aa7" providerId="ADAL" clId="{A78E7FED-1A25-4510-B4A0-1E4FA2A82952}" dt="2022-03-27T11:18:09.947" v="4114" actId="1036"/>
          <ac:picMkLst>
            <pc:docMk/>
            <pc:sldMk cId="3488768947" sldId="279"/>
            <ac:picMk id="59" creationId="{37D43542-998E-42EC-8A00-DC165FF6C102}"/>
          </ac:picMkLst>
        </pc:picChg>
        <pc:picChg chg="add mod">
          <ac:chgData name="Fiona Mills" userId="54944e89-11cd-4cbf-92ef-cf02ffe74aa7" providerId="ADAL" clId="{A78E7FED-1A25-4510-B4A0-1E4FA2A82952}" dt="2022-03-27T11:18:33.335" v="4117" actId="1076"/>
          <ac:picMkLst>
            <pc:docMk/>
            <pc:sldMk cId="3488768947" sldId="279"/>
            <ac:picMk id="60" creationId="{155FDAF3-3CC3-4B16-A3C7-884ACD5386C2}"/>
          </ac:picMkLst>
        </pc:picChg>
        <pc:picChg chg="add mod">
          <ac:chgData name="Fiona Mills" userId="54944e89-11cd-4cbf-92ef-cf02ffe74aa7" providerId="ADAL" clId="{A78E7FED-1A25-4510-B4A0-1E4FA2A82952}" dt="2022-03-27T11:18:33.335" v="4117" actId="1076"/>
          <ac:picMkLst>
            <pc:docMk/>
            <pc:sldMk cId="3488768947" sldId="279"/>
            <ac:picMk id="61" creationId="{FD9AB348-41C9-4BA3-B324-757FA55B6E14}"/>
          </ac:picMkLst>
        </pc:picChg>
        <pc:picChg chg="add mod">
          <ac:chgData name="Fiona Mills" userId="54944e89-11cd-4cbf-92ef-cf02ffe74aa7" providerId="ADAL" clId="{A78E7FED-1A25-4510-B4A0-1E4FA2A82952}" dt="2022-03-27T11:18:33.335" v="4117" actId="1076"/>
          <ac:picMkLst>
            <pc:docMk/>
            <pc:sldMk cId="3488768947" sldId="279"/>
            <ac:picMk id="62" creationId="{114546F4-7B0B-40A2-B2AD-4B2EFAA8480B}"/>
          </ac:picMkLst>
        </pc:picChg>
        <pc:picChg chg="add mod">
          <ac:chgData name="Fiona Mills" userId="54944e89-11cd-4cbf-92ef-cf02ffe74aa7" providerId="ADAL" clId="{A78E7FED-1A25-4510-B4A0-1E4FA2A82952}" dt="2022-03-27T11:18:33.335" v="4117" actId="1076"/>
          <ac:picMkLst>
            <pc:docMk/>
            <pc:sldMk cId="3488768947" sldId="279"/>
            <ac:picMk id="63" creationId="{764E5FDB-C037-439A-B2A7-9CC9E845EF37}"/>
          </ac:picMkLst>
        </pc:picChg>
        <pc:picChg chg="add mod">
          <ac:chgData name="Fiona Mills" userId="54944e89-11cd-4cbf-92ef-cf02ffe74aa7" providerId="ADAL" clId="{A78E7FED-1A25-4510-B4A0-1E4FA2A82952}" dt="2022-03-27T11:18:33.335" v="4117" actId="1076"/>
          <ac:picMkLst>
            <pc:docMk/>
            <pc:sldMk cId="3488768947" sldId="279"/>
            <ac:picMk id="64" creationId="{D2148552-1DA3-4672-AEC7-0CEC622FE53C}"/>
          </ac:picMkLst>
        </pc:picChg>
      </pc:sldChg>
      <pc:sldChg chg="addSp modSp new del mod">
        <pc:chgData name="Fiona Mills" userId="54944e89-11cd-4cbf-92ef-cf02ffe74aa7" providerId="ADAL" clId="{A78E7FED-1A25-4510-B4A0-1E4FA2A82952}" dt="2022-03-27T10:55:31.823" v="3579" actId="2696"/>
        <pc:sldMkLst>
          <pc:docMk/>
          <pc:sldMk cId="665092308" sldId="280"/>
        </pc:sldMkLst>
        <pc:spChg chg="add mod">
          <ac:chgData name="Fiona Mills" userId="54944e89-11cd-4cbf-92ef-cf02ffe74aa7" providerId="ADAL" clId="{A78E7FED-1A25-4510-B4A0-1E4FA2A82952}" dt="2022-03-27T10:51:55.440" v="3498" actId="20577"/>
          <ac:spMkLst>
            <pc:docMk/>
            <pc:sldMk cId="665092308" sldId="280"/>
            <ac:spMk id="2" creationId="{0B4F3FE5-AE1C-4AB8-9970-C20FDE0F885C}"/>
          </ac:spMkLst>
        </pc:spChg>
      </pc:sldChg>
      <pc:sldChg chg="addSp delSp modSp mod modAnim">
        <pc:chgData name="Fiona Mills" userId="54944e89-11cd-4cbf-92ef-cf02ffe74aa7" providerId="ADAL" clId="{A78E7FED-1A25-4510-B4A0-1E4FA2A82952}" dt="2022-03-27T11:47:14.297" v="4388"/>
        <pc:sldMkLst>
          <pc:docMk/>
          <pc:sldMk cId="2982567326" sldId="280"/>
        </pc:sldMkLst>
        <pc:picChg chg="add mod ord">
          <ac:chgData name="Fiona Mills" userId="54944e89-11cd-4cbf-92ef-cf02ffe74aa7" providerId="ADAL" clId="{A78E7FED-1A25-4510-B4A0-1E4FA2A82952}" dt="2022-03-27T11:47:07.267" v="4387" actId="1076"/>
          <ac:picMkLst>
            <pc:docMk/>
            <pc:sldMk cId="2982567326" sldId="280"/>
            <ac:picMk id="3" creationId="{2B7CEF9F-8F77-4493-9B36-E99326DEE338}"/>
          </ac:picMkLst>
        </pc:picChg>
        <pc:picChg chg="add del mod">
          <ac:chgData name="Fiona Mills" userId="54944e89-11cd-4cbf-92ef-cf02ffe74aa7" providerId="ADAL" clId="{A78E7FED-1A25-4510-B4A0-1E4FA2A82952}" dt="2022-03-27T11:30:00.961" v="4179" actId="478"/>
          <ac:picMkLst>
            <pc:docMk/>
            <pc:sldMk cId="2982567326" sldId="280"/>
            <ac:picMk id="32" creationId="{9464DE2D-7592-4260-A2D2-FED794221514}"/>
          </ac:picMkLst>
        </pc:picChg>
        <pc:picChg chg="mod">
          <ac:chgData name="Fiona Mills" userId="54944e89-11cd-4cbf-92ef-cf02ffe74aa7" providerId="ADAL" clId="{A78E7FED-1A25-4510-B4A0-1E4FA2A82952}" dt="2022-03-27T11:20:48.963" v="4128" actId="207"/>
          <ac:picMkLst>
            <pc:docMk/>
            <pc:sldMk cId="2982567326" sldId="280"/>
            <ac:picMk id="54" creationId="{68CB7E87-CD0F-4177-B7BD-00D16A01AB54}"/>
          </ac:picMkLst>
        </pc:picChg>
        <pc:picChg chg="add del">
          <ac:chgData name="Fiona Mills" userId="54944e89-11cd-4cbf-92ef-cf02ffe74aa7" providerId="ADAL" clId="{A78E7FED-1A25-4510-B4A0-1E4FA2A82952}" dt="2022-03-27T11:23:35.593" v="4130"/>
          <ac:picMkLst>
            <pc:docMk/>
            <pc:sldMk cId="2982567326" sldId="280"/>
            <ac:picMk id="4098" creationId="{D30B0788-588D-4DE7-B358-B7E5C9D0CA21}"/>
          </ac:picMkLst>
        </pc:picChg>
        <pc:picChg chg="add del">
          <ac:chgData name="Fiona Mills" userId="54944e89-11cd-4cbf-92ef-cf02ffe74aa7" providerId="ADAL" clId="{A78E7FED-1A25-4510-B4A0-1E4FA2A82952}" dt="2022-03-27T11:23:50.507" v="4132"/>
          <ac:picMkLst>
            <pc:docMk/>
            <pc:sldMk cId="2982567326" sldId="280"/>
            <ac:picMk id="4100" creationId="{FB810A8D-3A5F-4422-93AA-9CCE4D1C69C3}"/>
          </ac:picMkLst>
        </pc:picChg>
        <pc:picChg chg="add del">
          <ac:chgData name="Fiona Mills" userId="54944e89-11cd-4cbf-92ef-cf02ffe74aa7" providerId="ADAL" clId="{A78E7FED-1A25-4510-B4A0-1E4FA2A82952}" dt="2022-03-27T11:24:24.986" v="4134"/>
          <ac:picMkLst>
            <pc:docMk/>
            <pc:sldMk cId="2982567326" sldId="280"/>
            <ac:picMk id="4102" creationId="{FB480679-61C5-42DF-8C94-4927BEF33BD9}"/>
          </ac:picMkLst>
        </pc:picChg>
        <pc:picChg chg="add del">
          <ac:chgData name="Fiona Mills" userId="54944e89-11cd-4cbf-92ef-cf02ffe74aa7" providerId="ADAL" clId="{A78E7FED-1A25-4510-B4A0-1E4FA2A82952}" dt="2022-03-27T11:24:40.621" v="4136"/>
          <ac:picMkLst>
            <pc:docMk/>
            <pc:sldMk cId="2982567326" sldId="280"/>
            <ac:picMk id="4104" creationId="{1CDC86C4-BF86-44A1-B627-3B67AFB7AD6D}"/>
          </ac:picMkLst>
        </pc:picChg>
        <pc:picChg chg="add del">
          <ac:chgData name="Fiona Mills" userId="54944e89-11cd-4cbf-92ef-cf02ffe74aa7" providerId="ADAL" clId="{A78E7FED-1A25-4510-B4A0-1E4FA2A82952}" dt="2022-03-27T11:25:20.548" v="4138"/>
          <ac:picMkLst>
            <pc:docMk/>
            <pc:sldMk cId="2982567326" sldId="280"/>
            <ac:picMk id="4106" creationId="{7F53E72D-DE24-4423-8466-2B4979277711}"/>
          </ac:picMkLst>
        </pc:picChg>
      </pc:sldChg>
    </pc:docChg>
  </pc:docChgLst>
</pc:chgInfo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Hour 24</cx:pt>
          <cx:pt idx="1">Hour 23</cx:pt>
          <cx:pt idx="2">Hour 22</cx:pt>
          <cx:pt idx="3">Hour 21</cx:pt>
          <cx:pt idx="4">Hour 20</cx:pt>
          <cx:pt idx="5">Hour 19</cx:pt>
          <cx:pt idx="6">Hour 18</cx:pt>
          <cx:pt idx="7">Hour 17</cx:pt>
          <cx:pt idx="8">Hour 16</cx:pt>
          <cx:pt idx="9">Hour 15</cx:pt>
          <cx:pt idx="10">Hour 14</cx:pt>
          <cx:pt idx="11">Hour 13</cx:pt>
        </cx:lvl>
        <cx:lvl ptCount="16">
          <cx:pt idx="0">Hour 12</cx:pt>
          <cx:pt idx="1">Hour 11</cx:pt>
          <cx:pt idx="2">Hour 10</cx:pt>
          <cx:pt idx="3">Hour 9</cx:pt>
          <cx:pt idx="4">Hour 8</cx:pt>
          <cx:pt idx="5">Hour 7</cx:pt>
          <cx:pt idx="6">Hour 6</cx:pt>
          <cx:pt idx="7">Hour 5</cx:pt>
          <cx:pt idx="8">Hour 4</cx:pt>
          <cx:pt idx="9">Hour 3</cx:pt>
          <cx:pt idx="10">Hour 2</cx:pt>
          <cx:pt idx="11">Hour 1</cx:pt>
        </cx:lvl>
        <cx:lvl ptCount="16">
          <cx:pt idx="0">24 hours</cx:pt>
          <cx:pt idx="1">24 hours</cx:pt>
          <cx:pt idx="2">24 hours</cx:pt>
          <cx:pt idx="3">24 hours</cx:pt>
          <cx:pt idx="4">24 hours</cx:pt>
          <cx:pt idx="5">24 hours</cx:pt>
          <cx:pt idx="6">24 hours</cx:pt>
          <cx:pt idx="7">24 hours</cx:pt>
          <cx:pt idx="8">24 hours</cx:pt>
          <cx:pt idx="9">24 hours</cx:pt>
          <cx:pt idx="10">24 hours</cx:pt>
          <cx:pt idx="11">24 hours</cx:pt>
        </cx:lvl>
      </cx:strDim>
      <cx:numDim type="size">
        <cx:f>Sheet1!$D$2:$D$17</cx:f>
        <cx:lvl ptCount="16" formatCode="General">
          <cx:pt idx="0">100</cx:pt>
          <cx:pt idx="1">100</cx:pt>
          <cx:pt idx="2">100</cx:pt>
          <cx:pt idx="3">100</cx:pt>
          <cx:pt idx="4">100</cx:pt>
          <cx:pt idx="5">100</cx:pt>
          <cx:pt idx="6">100</cx:pt>
          <cx:pt idx="7">10</cx:pt>
          <cx:pt idx="8">100</cx:pt>
          <cx:pt idx="9">100</cx:pt>
          <cx:pt idx="10">100</cx:pt>
          <cx:pt idx="11">100</cx:pt>
        </cx:lvl>
      </cx:numDim>
    </cx:data>
  </cx:chartData>
  <cx:chart>
    <cx:plotArea>
      <cx:plotAreaRegion>
        <cx:series layoutId="sunburst" uniqueId="{E63CC1EB-203C-48E7-BC9E-1D6E356B1151}">
          <cx:tx>
            <cx:txData>
              <cx:f>Sheet1!$D$1</cx:f>
              <cx:v>Series1</cx:v>
            </cx:txData>
          </cx:tx>
          <cx:spPr>
            <a:solidFill>
              <a:schemeClr val="accent2">
                <a:lumMod val="20000"/>
                <a:lumOff val="80000"/>
              </a:schemeClr>
            </a:solidFill>
          </cx:spPr>
          <cx:dataPt idx="0">
            <cx:spPr>
              <a:solidFill>
                <a:srgbClr val="4590B8">
                  <a:lumMod val="20000"/>
                  <a:lumOff val="80000"/>
                </a:srgbClr>
              </a:solidFill>
            </cx:spPr>
          </cx:dataPt>
          <cx:dataLabels pos="ct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solidFill>
                      <a:schemeClr val="bg1"/>
                    </a:solidFill>
                  </a:defRPr>
                </a:pPr>
                <a:endParaRPr lang="en-US" sz="1197" b="0" i="0" u="none" strike="noStrike" baseline="0">
                  <a:solidFill>
                    <a:schemeClr val="bg1"/>
                  </a:solidFill>
                  <a:latin typeface="Gill Sans MT" panose="020B0502020104020203"/>
                </a:endParaRPr>
              </a:p>
            </cx:txPr>
            <cx:visibility seriesName="0" categoryName="1" value="0"/>
            <cx:dataLabel idx="19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1"/>
                      </a:solidFill>
                    </a:defRPr>
                  </a:pPr>
                  <a:r>
                    <a:rPr lang="en-US" sz="1197" b="0" i="0" u="none" strike="noStrike" baseline="0">
                      <a:solidFill>
                        <a:schemeClr val="bg1"/>
                      </a:solidFill>
                      <a:latin typeface="Gill Sans MT" panose="020B0502020104020203"/>
                    </a:rPr>
                    <a:t>Hour 3</a:t>
                  </a:r>
                </a:p>
              </cx:txPr>
              <cx:visibility seriesName="0" categoryName="1" value="0"/>
            </cx:dataLabel>
            <cx:dataLabel idx="21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1"/>
                      </a:solidFill>
                    </a:defRPr>
                  </a:pPr>
                  <a:r>
                    <a:rPr lang="en-US" sz="1197" b="0" i="0" u="none" strike="noStrike" baseline="0">
                      <a:solidFill>
                        <a:schemeClr val="bg1"/>
                      </a:solidFill>
                      <a:latin typeface="Gill Sans MT" panose="020B0502020104020203"/>
                    </a:rPr>
                    <a:t>Hour 2</a:t>
                  </a:r>
                </a:p>
              </cx:txPr>
              <cx:visibility seriesName="0" categoryName="1" value="0"/>
            </cx:dataLabel>
            <cx:dataLabel idx="23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1"/>
                      </a:solidFill>
                    </a:defRPr>
                  </a:pPr>
                  <a:r>
                    <a:rPr lang="en-US" sz="1197" b="0" i="0" u="none" strike="noStrike" baseline="0">
                      <a:solidFill>
                        <a:schemeClr val="bg1"/>
                      </a:solidFill>
                      <a:latin typeface="Gill Sans MT" panose="020B0502020104020203"/>
                    </a:rPr>
                    <a:t>Hour 1</a:t>
                  </a:r>
                </a:p>
              </cx:txPr>
              <cx:visibility seriesName="0" categoryName="1" value="0"/>
            </cx:dataLabel>
          </cx:dataLabels>
          <cx:dataId val="0"/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Hour 24</cx:pt>
          <cx:pt idx="1">Hour 23</cx:pt>
          <cx:pt idx="2">Hour 22</cx:pt>
          <cx:pt idx="3">Hour 21</cx:pt>
          <cx:pt idx="4">Hour 20</cx:pt>
          <cx:pt idx="5">Hour 19</cx:pt>
          <cx:pt idx="6">Hour 18</cx:pt>
          <cx:pt idx="7">Hour 17</cx:pt>
          <cx:pt idx="8">Hour 16</cx:pt>
          <cx:pt idx="9">Hour 15</cx:pt>
          <cx:pt idx="10">Hour 14</cx:pt>
          <cx:pt idx="11">Hour 13</cx:pt>
        </cx:lvl>
        <cx:lvl ptCount="16">
          <cx:pt idx="0">Hour 12</cx:pt>
          <cx:pt idx="1">Hour 11</cx:pt>
          <cx:pt idx="2">Hour 10</cx:pt>
          <cx:pt idx="3">Hour 9</cx:pt>
          <cx:pt idx="4">Hour 8</cx:pt>
          <cx:pt idx="5">Hour 7</cx:pt>
          <cx:pt idx="6">Hour 6</cx:pt>
          <cx:pt idx="7">Hour 5</cx:pt>
          <cx:pt idx="8">Hour 4</cx:pt>
          <cx:pt idx="9">Hour 3</cx:pt>
          <cx:pt idx="10">Hour 2</cx:pt>
          <cx:pt idx="11">Hour 1</cx:pt>
        </cx:lvl>
        <cx:lvl ptCount="16">
          <cx:pt idx="0">24 hours</cx:pt>
          <cx:pt idx="1">24 hours</cx:pt>
          <cx:pt idx="2">24 hours</cx:pt>
          <cx:pt idx="3">24 hours</cx:pt>
          <cx:pt idx="4">24 hours</cx:pt>
          <cx:pt idx="5">24 hours</cx:pt>
          <cx:pt idx="6">24 hours</cx:pt>
          <cx:pt idx="7">24 hours</cx:pt>
          <cx:pt idx="8">24 hours</cx:pt>
          <cx:pt idx="9">24 hours</cx:pt>
          <cx:pt idx="10">24 hours</cx:pt>
          <cx:pt idx="11">24 hours</cx:pt>
        </cx:lvl>
      </cx:strDim>
      <cx:numDim type="size">
        <cx:f>Sheet1!$D$2:$D$17</cx:f>
        <cx:lvl ptCount="16" formatCode="General">
          <cx:pt idx="0">100</cx:pt>
          <cx:pt idx="1">100</cx:pt>
          <cx:pt idx="2">100</cx:pt>
          <cx:pt idx="3">100</cx:pt>
          <cx:pt idx="4">100</cx:pt>
          <cx:pt idx="5">100</cx:pt>
          <cx:pt idx="6">100</cx:pt>
          <cx:pt idx="7">10</cx:pt>
          <cx:pt idx="8">100</cx:pt>
          <cx:pt idx="9">100</cx:pt>
          <cx:pt idx="10">100</cx:pt>
          <cx:pt idx="11">100</cx:pt>
        </cx:lvl>
      </cx:numDim>
    </cx:data>
  </cx:chartData>
  <cx:chart>
    <cx:plotArea>
      <cx:plotAreaRegion>
        <cx:series layoutId="sunburst" uniqueId="{E63CC1EB-203C-48E7-BC9E-1D6E356B1151}">
          <cx:tx>
            <cx:txData>
              <cx:f>Sheet1!$D$1</cx:f>
              <cx:v>Series1</cx:v>
            </cx:txData>
          </cx:tx>
          <cx:spPr>
            <a:solidFill>
              <a:schemeClr val="accent2">
                <a:lumMod val="20000"/>
                <a:lumOff val="80000"/>
              </a:schemeClr>
            </a:solidFill>
          </cx:spPr>
          <cx:dataPt idx="19">
            <cx:spPr>
              <a:solidFill>
                <a:srgbClr val="4590B8"/>
              </a:solidFill>
            </cx:spPr>
          </cx:dataPt>
          <cx:dataPt idx="20">
            <cx:spPr>
              <a:solidFill>
                <a:srgbClr val="4590B8">
                  <a:lumMod val="20000"/>
                  <a:lumOff val="80000"/>
                </a:srgbClr>
              </a:solidFill>
            </cx:spPr>
          </cx:dataPt>
          <cx:dataPt idx="21">
            <cx:spPr>
              <a:solidFill>
                <a:srgbClr val="4590B8"/>
              </a:solidFill>
            </cx:spPr>
          </cx:dataPt>
          <cx:dataPt idx="22">
            <cx:spPr>
              <a:solidFill>
                <a:srgbClr val="4590B8">
                  <a:lumMod val="20000"/>
                  <a:lumOff val="80000"/>
                </a:srgbClr>
              </a:solidFill>
            </cx:spPr>
          </cx:dataPt>
          <cx:dataPt idx="23">
            <cx:spPr>
              <a:solidFill>
                <a:srgbClr val="4590B8"/>
              </a:solidFill>
            </cx:spPr>
          </cx:dataPt>
          <cx:dataPt idx="24">
            <cx:spPr>
              <a:solidFill>
                <a:srgbClr val="4590B8">
                  <a:lumMod val="20000"/>
                  <a:lumOff val="80000"/>
                </a:srgbClr>
              </a:solidFill>
            </cx:spPr>
          </cx:dataPt>
          <cx:dataLabels pos="ct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solidFill>
                      <a:schemeClr val="bg1"/>
                    </a:solidFill>
                  </a:defRPr>
                </a:pPr>
                <a:endParaRPr lang="en-US" sz="1197" b="0" i="0" u="none" strike="noStrike" baseline="0">
                  <a:solidFill>
                    <a:schemeClr val="bg1"/>
                  </a:solidFill>
                  <a:latin typeface="Gill Sans MT" panose="020B0502020104020203"/>
                </a:endParaRPr>
              </a:p>
            </cx:txPr>
            <cx:visibility seriesName="0" categoryName="1" value="0"/>
            <cx:dataLabel idx="19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tx1"/>
                      </a:solidFill>
                    </a:defRPr>
                  </a:pPr>
                  <a:r>
                    <a:rPr lang="en-US" sz="1197" b="0" i="0" u="none" strike="noStrike" baseline="0">
                      <a:solidFill>
                        <a:schemeClr val="tx1"/>
                      </a:solidFill>
                      <a:latin typeface="Gill Sans MT" panose="020B0502020104020203"/>
                    </a:rPr>
                    <a:t>Hour 3</a:t>
                  </a:r>
                </a:p>
              </cx:txPr>
            </cx:dataLabel>
            <cx:dataLabel idx="21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tx1"/>
                      </a:solidFill>
                    </a:defRPr>
                  </a:pPr>
                  <a:r>
                    <a:rPr lang="en-US" sz="1197" b="0" i="0" u="none" strike="noStrike" baseline="0">
                      <a:solidFill>
                        <a:schemeClr val="tx1"/>
                      </a:solidFill>
                      <a:latin typeface="Gill Sans MT" panose="020B0502020104020203"/>
                    </a:rPr>
                    <a:t>Hour 2</a:t>
                  </a:r>
                </a:p>
              </cx:txPr>
            </cx:dataLabel>
            <cx:dataLabel idx="23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tx1"/>
                      </a:solidFill>
                    </a:defRPr>
                  </a:pPr>
                  <a:r>
                    <a:rPr lang="en-US" sz="1197" b="0" i="0" u="none" strike="noStrike" baseline="0">
                      <a:solidFill>
                        <a:schemeClr val="tx1"/>
                      </a:solidFill>
                      <a:latin typeface="Gill Sans MT" panose="020B0502020104020203"/>
                    </a:rPr>
                    <a:t>Hour 1</a:t>
                  </a:r>
                </a:p>
              </cx:txPr>
            </cx:dataLabel>
          </cx:dataLabels>
          <cx:dataId val="0"/>
        </cx:series>
      </cx:plotAreaRegion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Hour 24</cx:pt>
          <cx:pt idx="1">Hour 23</cx:pt>
          <cx:pt idx="2">Hour 22</cx:pt>
          <cx:pt idx="3">Hour 21</cx:pt>
          <cx:pt idx="4">Hour 20</cx:pt>
          <cx:pt idx="5">Hour 19</cx:pt>
          <cx:pt idx="6">Hour 18</cx:pt>
          <cx:pt idx="7">Hour 17</cx:pt>
          <cx:pt idx="8">Hour 16</cx:pt>
          <cx:pt idx="9">Hour 15</cx:pt>
          <cx:pt idx="10">Hour 14</cx:pt>
          <cx:pt idx="11">Hour 13</cx:pt>
        </cx:lvl>
        <cx:lvl ptCount="16">
          <cx:pt idx="0">Hour 12</cx:pt>
          <cx:pt idx="1">Hour 11</cx:pt>
          <cx:pt idx="2">Hour 10</cx:pt>
          <cx:pt idx="3">Hour 9</cx:pt>
          <cx:pt idx="4">Hour 8</cx:pt>
          <cx:pt idx="5">Hour 7</cx:pt>
          <cx:pt idx="6">Hour 6</cx:pt>
          <cx:pt idx="7">Hour 5</cx:pt>
          <cx:pt idx="8">Hour 4</cx:pt>
          <cx:pt idx="9">Hour 3</cx:pt>
          <cx:pt idx="10">Hour 2</cx:pt>
          <cx:pt idx="11">Hour 1</cx:pt>
        </cx:lvl>
        <cx:lvl ptCount="16">
          <cx:pt idx="0">24 hours</cx:pt>
          <cx:pt idx="1">24 hours</cx:pt>
          <cx:pt idx="2">24 hours</cx:pt>
          <cx:pt idx="3">24 hours</cx:pt>
          <cx:pt idx="4">24 hours</cx:pt>
          <cx:pt idx="5">24 hours</cx:pt>
          <cx:pt idx="6">24 hours</cx:pt>
          <cx:pt idx="7">24 hours</cx:pt>
          <cx:pt idx="8">24 hours</cx:pt>
          <cx:pt idx="9">24 hours</cx:pt>
          <cx:pt idx="10">24 hours</cx:pt>
          <cx:pt idx="11">24 hours</cx:pt>
        </cx:lvl>
      </cx:strDim>
      <cx:numDim type="size">
        <cx:f>Sheet1!$D$2:$D$17</cx:f>
        <cx:lvl ptCount="16" formatCode="General">
          <cx:pt idx="0">100</cx:pt>
          <cx:pt idx="1">100</cx:pt>
          <cx:pt idx="2">100</cx:pt>
          <cx:pt idx="3">100</cx:pt>
          <cx:pt idx="4">100</cx:pt>
          <cx:pt idx="5">100</cx:pt>
          <cx:pt idx="6">100</cx:pt>
          <cx:pt idx="7">10</cx:pt>
          <cx:pt idx="8">100</cx:pt>
          <cx:pt idx="9">100</cx:pt>
          <cx:pt idx="10">100</cx:pt>
          <cx:pt idx="11">100</cx:pt>
        </cx:lvl>
      </cx:numDim>
    </cx:data>
  </cx:chartData>
  <cx:chart>
    <cx:plotArea>
      <cx:plotAreaRegion>
        <cx:series layoutId="sunburst" uniqueId="{E63CC1EB-203C-48E7-BC9E-1D6E356B1151}">
          <cx:tx>
            <cx:txData>
              <cx:f>Sheet1!$D$1</cx:f>
              <cx:v>Series1</cx:v>
            </cx:txData>
          </cx:tx>
          <cx:spPr>
            <a:solidFill>
              <a:schemeClr val="accent2">
                <a:lumMod val="20000"/>
                <a:lumOff val="80000"/>
              </a:schemeClr>
            </a:solidFill>
          </cx:spPr>
          <cx:dataPt idx="1">
            <cx:spPr>
              <a:solidFill>
                <a:srgbClr val="4590B8"/>
              </a:solidFill>
            </cx:spPr>
          </cx:dataPt>
          <cx:dataPt idx="2">
            <cx:spPr>
              <a:solidFill>
                <a:srgbClr val="4590B8">
                  <a:lumMod val="20000"/>
                  <a:lumOff val="80000"/>
                </a:srgbClr>
              </a:solidFill>
            </cx:spPr>
          </cx:dataPt>
          <cx:dataPt idx="3">
            <cx:spPr>
              <a:solidFill>
                <a:srgbClr val="4590B8"/>
              </a:solidFill>
            </cx:spPr>
          </cx:dataPt>
          <cx:dataPt idx="4">
            <cx:spPr>
              <a:solidFill>
                <a:srgbClr val="4590B8">
                  <a:lumMod val="20000"/>
                  <a:lumOff val="80000"/>
                </a:srgbClr>
              </a:solidFill>
            </cx:spPr>
          </cx:dataPt>
          <cx:dataPt idx="5">
            <cx:spPr>
              <a:solidFill>
                <a:srgbClr val="4590B8"/>
              </a:solidFill>
            </cx:spPr>
          </cx:dataPt>
          <cx:dataPt idx="7">
            <cx:spPr>
              <a:solidFill>
                <a:srgbClr val="4590B8"/>
              </a:solidFill>
            </cx:spPr>
          </cx:dataPt>
          <cx:dataPt idx="9">
            <cx:spPr>
              <a:solidFill>
                <a:srgbClr val="4590B8"/>
              </a:solidFill>
            </cx:spPr>
          </cx:dataPt>
          <cx:dataPt idx="11">
            <cx:spPr>
              <a:solidFill>
                <a:srgbClr val="4590B8"/>
              </a:solidFill>
            </cx:spPr>
          </cx:dataPt>
          <cx:dataPt idx="13">
            <cx:spPr>
              <a:solidFill>
                <a:srgbClr val="4590B8"/>
              </a:solidFill>
            </cx:spPr>
          </cx:dataPt>
          <cx:dataPt idx="17">
            <cx:spPr>
              <a:solidFill>
                <a:srgbClr val="4590B8"/>
              </a:solidFill>
            </cx:spPr>
          </cx:dataPt>
          <cx:dataPt idx="19">
            <cx:spPr>
              <a:solidFill>
                <a:srgbClr val="4590B8"/>
              </a:solidFill>
            </cx:spPr>
          </cx:dataPt>
          <cx:dataPt idx="20">
            <cx:spPr>
              <a:solidFill>
                <a:srgbClr val="4590B8"/>
              </a:solidFill>
            </cx:spPr>
          </cx:dataPt>
          <cx:dataPt idx="21">
            <cx:spPr>
              <a:solidFill>
                <a:srgbClr val="4590B8"/>
              </a:solidFill>
            </cx:spPr>
          </cx:dataPt>
          <cx:dataPt idx="22">
            <cx:spPr>
              <a:solidFill>
                <a:srgbClr val="4590B8"/>
              </a:solidFill>
            </cx:spPr>
          </cx:dataPt>
          <cx:dataPt idx="23">
            <cx:spPr>
              <a:solidFill>
                <a:srgbClr val="4590B8"/>
              </a:solidFill>
            </cx:spPr>
          </cx:dataPt>
          <cx:dataPt idx="24">
            <cx:spPr>
              <a:solidFill>
                <a:srgbClr val="4590B8"/>
              </a:solidFill>
            </cx:spPr>
          </cx:dataPt>
          <cx:dataLabels pos="ct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solidFill>
                      <a:schemeClr val="tx1"/>
                    </a:solidFill>
                  </a:defRPr>
                </a:pPr>
                <a:endParaRPr lang="en-US" sz="1197" b="0" i="0" u="none" strike="noStrike" baseline="0">
                  <a:solidFill>
                    <a:schemeClr val="tx1"/>
                  </a:solidFill>
                  <a:latin typeface="Gill Sans MT" panose="020B0502020104020203"/>
                </a:endParaRPr>
              </a:p>
            </cx:txPr>
            <cx:visibility seriesName="0" categoryName="1" value="0"/>
            <cx:dataLabel idx="2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1"/>
                      </a:solidFill>
                    </a:defRPr>
                  </a:pPr>
                  <a:r>
                    <a:rPr lang="en-US" sz="1197" b="0" i="0" u="none" strike="noStrike" baseline="0">
                      <a:solidFill>
                        <a:schemeClr val="bg1"/>
                      </a:solidFill>
                      <a:latin typeface="Gill Sans MT" panose="020B0502020104020203"/>
                    </a:rPr>
                    <a:t>Hour 24</a:t>
                  </a:r>
                </a:p>
              </cx:txPr>
            </cx:dataLabel>
            <cx:dataLabel idx="4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1"/>
                      </a:solidFill>
                    </a:defRPr>
                  </a:pPr>
                  <a:r>
                    <a:rPr lang="en-US" sz="1197" b="0" i="0" u="none" strike="noStrike" baseline="0">
                      <a:solidFill>
                        <a:schemeClr val="bg1"/>
                      </a:solidFill>
                      <a:latin typeface="Gill Sans MT" panose="020B0502020104020203"/>
                    </a:rPr>
                    <a:t>Hour 23</a:t>
                  </a:r>
                </a:p>
              </cx:txPr>
            </cx:dataLabel>
            <cx:dataLabel idx="19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tx1"/>
                      </a:solidFill>
                    </a:defRPr>
                  </a:pPr>
                  <a:r>
                    <a:rPr lang="en-US" sz="1197" b="0" i="0" u="none" strike="noStrike" baseline="0">
                      <a:solidFill>
                        <a:schemeClr val="tx1"/>
                      </a:solidFill>
                      <a:latin typeface="Gill Sans MT" panose="020B0502020104020203"/>
                    </a:rPr>
                    <a:t>Hour 3</a:t>
                  </a:r>
                </a:p>
              </cx:txPr>
              <cx:visibility seriesName="0" categoryName="1" value="0"/>
            </cx:dataLabel>
            <cx:dataLabel idx="21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tx1"/>
                      </a:solidFill>
                    </a:defRPr>
                  </a:pPr>
                  <a:r>
                    <a:rPr lang="en-US" sz="1197" b="0" i="0" u="none" strike="noStrike" baseline="0">
                      <a:solidFill>
                        <a:schemeClr val="tx1"/>
                      </a:solidFill>
                      <a:latin typeface="Gill Sans MT" panose="020B0502020104020203"/>
                    </a:rPr>
                    <a:t>Hour 2</a:t>
                  </a:r>
                </a:p>
              </cx:txPr>
              <cx:visibility seriesName="0" categoryName="1" value="0"/>
            </cx:dataLabel>
            <cx:dataLabel idx="23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tx1"/>
                      </a:solidFill>
                    </a:defRPr>
                  </a:pPr>
                  <a:r>
                    <a:rPr lang="en-US" sz="1197" b="0" i="0" u="none" strike="noStrike" baseline="0">
                      <a:solidFill>
                        <a:schemeClr val="tx1"/>
                      </a:solidFill>
                      <a:latin typeface="Gill Sans MT" panose="020B0502020104020203"/>
                    </a:rPr>
                    <a:t>Hour 1</a:t>
                  </a:r>
                </a:p>
              </cx:txPr>
              <cx:visibility seriesName="0" categoryName="1" value="0"/>
            </cx:dataLabel>
          </cx:dataLabels>
          <cx:dataId val="0"/>
        </cx:series>
      </cx:plotAreaRegion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Hour 24</cx:pt>
          <cx:pt idx="1">Hour 23</cx:pt>
          <cx:pt idx="2">Hour 22</cx:pt>
          <cx:pt idx="3">Hour 21</cx:pt>
          <cx:pt idx="4">Hour 20</cx:pt>
          <cx:pt idx="5">Hour 19</cx:pt>
          <cx:pt idx="6">Hour 18</cx:pt>
          <cx:pt idx="7">Hour 17</cx:pt>
          <cx:pt idx="8">Hour 16</cx:pt>
          <cx:pt idx="9">Hour 15</cx:pt>
          <cx:pt idx="10">Hour 14</cx:pt>
          <cx:pt idx="11">Hour 13</cx:pt>
        </cx:lvl>
        <cx:lvl ptCount="16">
          <cx:pt idx="0">Hour 12</cx:pt>
          <cx:pt idx="1">Hour 11</cx:pt>
          <cx:pt idx="2">Hour 10</cx:pt>
          <cx:pt idx="3">Hour 9</cx:pt>
          <cx:pt idx="4">Hour 8</cx:pt>
          <cx:pt idx="5">Hour 7</cx:pt>
          <cx:pt idx="6">Hour 6</cx:pt>
          <cx:pt idx="7">Hour 5</cx:pt>
          <cx:pt idx="8">Hour 4</cx:pt>
          <cx:pt idx="9">Hour 3</cx:pt>
          <cx:pt idx="10">Hour 2</cx:pt>
          <cx:pt idx="11">Hour 1</cx:pt>
        </cx:lvl>
        <cx:lvl ptCount="16">
          <cx:pt idx="0">24 hours</cx:pt>
          <cx:pt idx="1">24 hours</cx:pt>
          <cx:pt idx="2">24 hours</cx:pt>
          <cx:pt idx="3">24 hours</cx:pt>
          <cx:pt idx="4">24 hours</cx:pt>
          <cx:pt idx="5">24 hours</cx:pt>
          <cx:pt idx="6">24 hours</cx:pt>
          <cx:pt idx="7">24 hours</cx:pt>
          <cx:pt idx="8">24 hours</cx:pt>
          <cx:pt idx="9">24 hours</cx:pt>
          <cx:pt idx="10">24 hours</cx:pt>
          <cx:pt idx="11">24 hours</cx:pt>
        </cx:lvl>
      </cx:strDim>
      <cx:numDim type="size">
        <cx:f>Sheet1!$D$2:$D$17</cx:f>
        <cx:lvl ptCount="16" formatCode="General">
          <cx:pt idx="0">100</cx:pt>
          <cx:pt idx="1">100</cx:pt>
          <cx:pt idx="2">100</cx:pt>
          <cx:pt idx="3">100</cx:pt>
          <cx:pt idx="4">100</cx:pt>
          <cx:pt idx="5">100</cx:pt>
          <cx:pt idx="6">100</cx:pt>
          <cx:pt idx="7">10</cx:pt>
          <cx:pt idx="8">100</cx:pt>
          <cx:pt idx="9">100</cx:pt>
          <cx:pt idx="10">100</cx:pt>
          <cx:pt idx="11">100</cx:pt>
        </cx:lvl>
      </cx:numDim>
    </cx:data>
  </cx:chartData>
  <cx:chart>
    <cx:plotArea>
      <cx:plotAreaRegion>
        <cx:series layoutId="sunburst" uniqueId="{E63CC1EB-203C-48E7-BC9E-1D6E356B1151}">
          <cx:tx>
            <cx:txData>
              <cx:f>Sheet1!$D$1</cx:f>
              <cx:v>Series1</cx:v>
            </cx:txData>
          </cx:tx>
          <cx:spPr>
            <a:solidFill>
              <a:schemeClr val="accent2">
                <a:lumMod val="20000"/>
                <a:lumOff val="80000"/>
              </a:schemeClr>
            </a:solidFill>
          </cx:spPr>
          <cx:dataPt idx="1">
            <cx:spPr>
              <a:solidFill>
                <a:srgbClr val="4590B8"/>
              </a:solidFill>
            </cx:spPr>
          </cx:dataPt>
          <cx:dataPt idx="2">
            <cx:spPr>
              <a:solidFill>
                <a:srgbClr val="4590B8"/>
              </a:solidFill>
            </cx:spPr>
          </cx:dataPt>
          <cx:dataPt idx="3">
            <cx:spPr>
              <a:solidFill>
                <a:srgbClr val="4590B8"/>
              </a:solidFill>
            </cx:spPr>
          </cx:dataPt>
          <cx:dataPt idx="4">
            <cx:spPr>
              <a:solidFill>
                <a:srgbClr val="4590B8"/>
              </a:solidFill>
            </cx:spPr>
          </cx:dataPt>
          <cx:dataPt idx="5">
            <cx:spPr>
              <a:solidFill>
                <a:srgbClr val="4590B8"/>
              </a:solidFill>
            </cx:spPr>
          </cx:dataPt>
          <cx:dataPt idx="7">
            <cx:spPr>
              <a:solidFill>
                <a:srgbClr val="4590B8"/>
              </a:solidFill>
            </cx:spPr>
          </cx:dataPt>
          <cx:dataPt idx="9">
            <cx:spPr>
              <a:solidFill>
                <a:srgbClr val="4590B8"/>
              </a:solidFill>
            </cx:spPr>
          </cx:dataPt>
          <cx:dataPt idx="11">
            <cx:spPr>
              <a:solidFill>
                <a:srgbClr val="4590B8"/>
              </a:solidFill>
            </cx:spPr>
          </cx:dataPt>
          <cx:dataPt idx="13">
            <cx:spPr>
              <a:solidFill>
                <a:srgbClr val="4590B8"/>
              </a:solidFill>
            </cx:spPr>
          </cx:dataPt>
          <cx:dataPt idx="17">
            <cx:spPr>
              <a:solidFill>
                <a:srgbClr val="4590B8"/>
              </a:solidFill>
            </cx:spPr>
          </cx:dataPt>
          <cx:dataPt idx="19">
            <cx:spPr>
              <a:solidFill>
                <a:srgbClr val="4590B8"/>
              </a:solidFill>
            </cx:spPr>
          </cx:dataPt>
          <cx:dataPt idx="20">
            <cx:spPr>
              <a:solidFill>
                <a:srgbClr val="4590B8"/>
              </a:solidFill>
            </cx:spPr>
          </cx:dataPt>
          <cx:dataPt idx="21">
            <cx:spPr>
              <a:solidFill>
                <a:srgbClr val="4590B8"/>
              </a:solidFill>
            </cx:spPr>
          </cx:dataPt>
          <cx:dataPt idx="22">
            <cx:spPr>
              <a:solidFill>
                <a:srgbClr val="4590B8"/>
              </a:solidFill>
            </cx:spPr>
          </cx:dataPt>
          <cx:dataPt idx="23">
            <cx:spPr>
              <a:solidFill>
                <a:srgbClr val="4590B8"/>
              </a:solidFill>
            </cx:spPr>
          </cx:dataPt>
          <cx:dataPt idx="24">
            <cx:spPr>
              <a:solidFill>
                <a:srgbClr val="4590B8"/>
              </a:solidFill>
            </cx:spPr>
          </cx:dataPt>
          <cx:dataLabels pos="ct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solidFill>
                      <a:schemeClr val="tx1"/>
                    </a:solidFill>
                  </a:defRPr>
                </a:pPr>
                <a:endParaRPr lang="en-US" sz="1197" b="0" i="0" u="none" strike="noStrike" baseline="0">
                  <a:solidFill>
                    <a:schemeClr val="tx1"/>
                  </a:solidFill>
                  <a:latin typeface="Gill Sans MT" panose="020B0502020104020203"/>
                </a:endParaRPr>
              </a:p>
            </cx:txPr>
            <cx:visibility seriesName="0" categoryName="1" value="0"/>
            <cx:dataLabel idx="2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tx1"/>
                      </a:solidFill>
                    </a:defRPr>
                  </a:pPr>
                  <a:r>
                    <a:rPr lang="en-US" sz="1197" b="0" i="0" u="none" strike="noStrike" baseline="0">
                      <a:solidFill>
                        <a:schemeClr val="tx1"/>
                      </a:solidFill>
                      <a:latin typeface="Gill Sans MT" panose="020B0502020104020203"/>
                    </a:rPr>
                    <a:t>Hour 24</a:t>
                  </a:r>
                </a:p>
              </cx:txPr>
              <cx:visibility seriesName="0" categoryName="1" value="0"/>
            </cx:dataLabel>
            <cx:dataLabel idx="4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tx1"/>
                      </a:solidFill>
                    </a:defRPr>
                  </a:pPr>
                  <a:r>
                    <a:rPr lang="en-US" sz="1197" b="0" i="0" u="none" strike="noStrike" baseline="0">
                      <a:solidFill>
                        <a:schemeClr val="tx1"/>
                      </a:solidFill>
                      <a:latin typeface="Gill Sans MT" panose="020B0502020104020203"/>
                    </a:rPr>
                    <a:t>Hour 23</a:t>
                  </a:r>
                </a:p>
              </cx:txPr>
              <cx:visibility seriesName="0" categoryName="1" value="0"/>
            </cx:dataLabel>
            <cx:dataLabel idx="19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tx1"/>
                      </a:solidFill>
                    </a:defRPr>
                  </a:pPr>
                  <a:r>
                    <a:rPr lang="en-US" sz="1197" b="0" i="0" u="none" strike="noStrike" baseline="0">
                      <a:solidFill>
                        <a:schemeClr val="tx1"/>
                      </a:solidFill>
                      <a:latin typeface="Gill Sans MT" panose="020B0502020104020203"/>
                    </a:rPr>
                    <a:t>Hour 3</a:t>
                  </a:r>
                </a:p>
              </cx:txPr>
              <cx:visibility seriesName="0" categoryName="1" value="0"/>
            </cx:dataLabel>
            <cx:dataLabel idx="21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tx1"/>
                      </a:solidFill>
                    </a:defRPr>
                  </a:pPr>
                  <a:r>
                    <a:rPr lang="en-US" sz="1197" b="0" i="0" u="none" strike="noStrike" baseline="0">
                      <a:solidFill>
                        <a:schemeClr val="tx1"/>
                      </a:solidFill>
                      <a:latin typeface="Gill Sans MT" panose="020B0502020104020203"/>
                    </a:rPr>
                    <a:t>Hour 2</a:t>
                  </a:r>
                </a:p>
              </cx:txPr>
              <cx:visibility seriesName="0" categoryName="1" value="0"/>
            </cx:dataLabel>
            <cx:dataLabel idx="23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tx1"/>
                      </a:solidFill>
                    </a:defRPr>
                  </a:pPr>
                  <a:r>
                    <a:rPr lang="en-US" sz="1197" b="0" i="0" u="none" strike="noStrike" baseline="0">
                      <a:solidFill>
                        <a:schemeClr val="tx1"/>
                      </a:solidFill>
                      <a:latin typeface="Gill Sans MT" panose="020B0502020104020203"/>
                    </a:rPr>
                    <a:t>Hour 1</a:t>
                  </a:r>
                </a:p>
              </cx:txPr>
              <cx:visibility seriesName="0" categoryName="1" value="0"/>
            </cx:dataLabel>
          </cx:dataLabels>
          <cx:dataId val="0"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1D257-C25D-4C2C-95DC-5449940C763F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126CAD6-E42D-404A-9C45-8F8C6D038D97}">
      <dgm:prSet/>
      <dgm:spPr/>
      <dgm:t>
        <a:bodyPr/>
        <a:lstStyle/>
        <a:p>
          <a:r>
            <a:rPr lang="en-GB" dirty="0"/>
            <a:t>Integrity of the information</a:t>
          </a:r>
        </a:p>
      </dgm:t>
    </dgm:pt>
    <dgm:pt modelId="{62C5216C-EB8F-4D71-8DE9-0E78085B4381}" type="parTrans" cxnId="{595558E0-2848-4534-9A82-3F8D59C760E7}">
      <dgm:prSet/>
      <dgm:spPr/>
      <dgm:t>
        <a:bodyPr/>
        <a:lstStyle/>
        <a:p>
          <a:endParaRPr lang="en-GB"/>
        </a:p>
      </dgm:t>
    </dgm:pt>
    <dgm:pt modelId="{A3F2FED4-BD56-491E-B92E-8A3D296BFFD5}" type="sibTrans" cxnId="{595558E0-2848-4534-9A82-3F8D59C760E7}">
      <dgm:prSet/>
      <dgm:spPr/>
      <dgm:t>
        <a:bodyPr/>
        <a:lstStyle/>
        <a:p>
          <a:endParaRPr lang="en-GB"/>
        </a:p>
      </dgm:t>
    </dgm:pt>
    <dgm:pt modelId="{615B21D6-684B-425E-BCBC-9BDF036F290C}">
      <dgm:prSet/>
      <dgm:spPr/>
      <dgm:t>
        <a:bodyPr/>
        <a:lstStyle/>
        <a:p>
          <a:r>
            <a:rPr lang="en-GB" dirty="0"/>
            <a:t>Consensus of Authentication</a:t>
          </a:r>
        </a:p>
      </dgm:t>
    </dgm:pt>
    <dgm:pt modelId="{BFDE0AC0-9B67-4248-8567-EC1782526EFF}" type="parTrans" cxnId="{FBF25B84-3F59-4A4A-9617-6EE027F15423}">
      <dgm:prSet/>
      <dgm:spPr/>
      <dgm:t>
        <a:bodyPr/>
        <a:lstStyle/>
        <a:p>
          <a:endParaRPr lang="en-GB"/>
        </a:p>
      </dgm:t>
    </dgm:pt>
    <dgm:pt modelId="{5261F756-6561-47E0-B991-625E143A303F}" type="sibTrans" cxnId="{FBF25B84-3F59-4A4A-9617-6EE027F15423}">
      <dgm:prSet/>
      <dgm:spPr/>
      <dgm:t>
        <a:bodyPr/>
        <a:lstStyle/>
        <a:p>
          <a:endParaRPr lang="en-GB"/>
        </a:p>
      </dgm:t>
    </dgm:pt>
    <dgm:pt modelId="{731D73B7-606D-4CB1-ACD5-3ABEE59BFDC6}">
      <dgm:prSet/>
      <dgm:spPr/>
      <dgm:t>
        <a:bodyPr/>
        <a:lstStyle/>
        <a:p>
          <a:r>
            <a:rPr lang="en-GB" dirty="0"/>
            <a:t>Track &amp; Trace</a:t>
          </a:r>
        </a:p>
      </dgm:t>
    </dgm:pt>
    <dgm:pt modelId="{6BE937BC-FC60-4D79-B83A-863C2DC86DD0}" type="parTrans" cxnId="{F5557E25-F5C1-42C8-92A2-0189171BFD9C}">
      <dgm:prSet/>
      <dgm:spPr/>
      <dgm:t>
        <a:bodyPr/>
        <a:lstStyle/>
        <a:p>
          <a:endParaRPr lang="en-GB"/>
        </a:p>
      </dgm:t>
    </dgm:pt>
    <dgm:pt modelId="{103C3545-0E94-4F64-BE8E-E7C82A3F11AA}" type="sibTrans" cxnId="{F5557E25-F5C1-42C8-92A2-0189171BFD9C}">
      <dgm:prSet/>
      <dgm:spPr/>
      <dgm:t>
        <a:bodyPr/>
        <a:lstStyle/>
        <a:p>
          <a:endParaRPr lang="en-GB"/>
        </a:p>
      </dgm:t>
    </dgm:pt>
    <dgm:pt modelId="{11CB0237-14CC-4CB6-A453-7267F93FF076}">
      <dgm:prSet/>
      <dgm:spPr/>
      <dgm:t>
        <a:bodyPr/>
        <a:lstStyle/>
        <a:p>
          <a:r>
            <a:rPr lang="en-GB" dirty="0"/>
            <a:t>Decentralised</a:t>
          </a:r>
        </a:p>
      </dgm:t>
    </dgm:pt>
    <dgm:pt modelId="{10705F52-0379-421B-9012-3F6BA833EF14}" type="parTrans" cxnId="{B6D58800-31BD-4C42-BA82-3DFE15EAADE0}">
      <dgm:prSet/>
      <dgm:spPr/>
      <dgm:t>
        <a:bodyPr/>
        <a:lstStyle/>
        <a:p>
          <a:endParaRPr lang="en-GB"/>
        </a:p>
      </dgm:t>
    </dgm:pt>
    <dgm:pt modelId="{877DF7D7-E391-4576-BD1E-DABED3F806EF}" type="sibTrans" cxnId="{B6D58800-31BD-4C42-BA82-3DFE15EAADE0}">
      <dgm:prSet/>
      <dgm:spPr/>
      <dgm:t>
        <a:bodyPr/>
        <a:lstStyle/>
        <a:p>
          <a:endParaRPr lang="en-GB"/>
        </a:p>
      </dgm:t>
    </dgm:pt>
    <dgm:pt modelId="{7F05879E-F775-496C-A034-1A7D5FA190F2}">
      <dgm:prSet/>
      <dgm:spPr/>
      <dgm:t>
        <a:bodyPr/>
        <a:lstStyle/>
        <a:p>
          <a:r>
            <a:rPr lang="en-GB" dirty="0"/>
            <a:t>Reduction of Human Error</a:t>
          </a:r>
        </a:p>
      </dgm:t>
    </dgm:pt>
    <dgm:pt modelId="{A6B5DF9F-440D-4B30-8350-57B11A1544F0}" type="parTrans" cxnId="{B1747A93-1316-40BA-B5C1-B75EC033790A}">
      <dgm:prSet/>
      <dgm:spPr/>
      <dgm:t>
        <a:bodyPr/>
        <a:lstStyle/>
        <a:p>
          <a:endParaRPr lang="en-GB"/>
        </a:p>
      </dgm:t>
    </dgm:pt>
    <dgm:pt modelId="{5ACAF357-DE5B-49B1-BB4D-DBBCC6A7F01A}" type="sibTrans" cxnId="{B1747A93-1316-40BA-B5C1-B75EC033790A}">
      <dgm:prSet/>
      <dgm:spPr/>
      <dgm:t>
        <a:bodyPr/>
        <a:lstStyle/>
        <a:p>
          <a:endParaRPr lang="en-GB"/>
        </a:p>
      </dgm:t>
    </dgm:pt>
    <dgm:pt modelId="{1C06DD05-51ED-4E08-B329-2302F0377970}">
      <dgm:prSet/>
      <dgm:spPr/>
      <dgm:t>
        <a:bodyPr/>
        <a:lstStyle/>
        <a:p>
          <a:r>
            <a:rPr lang="en-GB" dirty="0"/>
            <a:t>None Back-Dateable</a:t>
          </a:r>
        </a:p>
      </dgm:t>
    </dgm:pt>
    <dgm:pt modelId="{54E9769C-97B6-4A7A-AC68-AF67F5521264}" type="parTrans" cxnId="{52330C47-0DF4-4ACC-BE20-F94E3AB663E5}">
      <dgm:prSet/>
      <dgm:spPr/>
      <dgm:t>
        <a:bodyPr/>
        <a:lstStyle/>
        <a:p>
          <a:endParaRPr lang="en-GB"/>
        </a:p>
      </dgm:t>
    </dgm:pt>
    <dgm:pt modelId="{B6FAEA03-8356-4DF6-855C-7B4F0A72F781}" type="sibTrans" cxnId="{52330C47-0DF4-4ACC-BE20-F94E3AB663E5}">
      <dgm:prSet/>
      <dgm:spPr/>
      <dgm:t>
        <a:bodyPr/>
        <a:lstStyle/>
        <a:p>
          <a:endParaRPr lang="en-GB"/>
        </a:p>
      </dgm:t>
    </dgm:pt>
    <dgm:pt modelId="{E70F4581-E882-4CF2-BABD-82A6FD8F84BF}">
      <dgm:prSet/>
      <dgm:spPr/>
      <dgm:t>
        <a:bodyPr/>
        <a:lstStyle/>
        <a:p>
          <a:r>
            <a:rPr lang="en-GB" dirty="0"/>
            <a:t>In-built Deterrents (Proof of Work)</a:t>
          </a:r>
        </a:p>
      </dgm:t>
    </dgm:pt>
    <dgm:pt modelId="{1FC460EB-9CEA-4351-A8DB-6E687B9C6053}" type="parTrans" cxnId="{C36F664D-B290-4A29-BB02-6DCD4DD7D713}">
      <dgm:prSet/>
      <dgm:spPr/>
      <dgm:t>
        <a:bodyPr/>
        <a:lstStyle/>
        <a:p>
          <a:endParaRPr lang="en-GB"/>
        </a:p>
      </dgm:t>
    </dgm:pt>
    <dgm:pt modelId="{6F24D79E-1EC1-4E75-B2A8-AE43A5E7F1B8}" type="sibTrans" cxnId="{C36F664D-B290-4A29-BB02-6DCD4DD7D713}">
      <dgm:prSet/>
      <dgm:spPr/>
      <dgm:t>
        <a:bodyPr/>
        <a:lstStyle/>
        <a:p>
          <a:endParaRPr lang="en-GB"/>
        </a:p>
      </dgm:t>
    </dgm:pt>
    <dgm:pt modelId="{67F0377D-39A4-46FE-A5B4-0E50BC4CBBA2}" type="pres">
      <dgm:prSet presAssocID="{C331D257-C25D-4C2C-95DC-5449940C763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27BB918-EC5B-4253-9462-4DC3901A7714}" type="pres">
      <dgm:prSet presAssocID="{2126CAD6-E42D-404A-9C45-8F8C6D038D97}" presName="centerShape" presStyleLbl="node0" presStyleIdx="0" presStyleCnt="1"/>
      <dgm:spPr/>
    </dgm:pt>
    <dgm:pt modelId="{04C53D95-A449-4A95-94E2-F1347D11F8F7}" type="pres">
      <dgm:prSet presAssocID="{BFDE0AC0-9B67-4248-8567-EC1782526EFF}" presName="parTrans" presStyleLbl="bgSibTrans2D1" presStyleIdx="0" presStyleCnt="6"/>
      <dgm:spPr/>
    </dgm:pt>
    <dgm:pt modelId="{07E274B5-50CC-47AB-9274-0271B9D01E2E}" type="pres">
      <dgm:prSet presAssocID="{615B21D6-684B-425E-BCBC-9BDF036F290C}" presName="node" presStyleLbl="node1" presStyleIdx="0" presStyleCnt="6">
        <dgm:presLayoutVars>
          <dgm:bulletEnabled val="1"/>
        </dgm:presLayoutVars>
      </dgm:prSet>
      <dgm:spPr/>
    </dgm:pt>
    <dgm:pt modelId="{27B91913-EB3F-4A2B-BBF8-F9D2F437710F}" type="pres">
      <dgm:prSet presAssocID="{6BE937BC-FC60-4D79-B83A-863C2DC86DD0}" presName="parTrans" presStyleLbl="bgSibTrans2D1" presStyleIdx="1" presStyleCnt="6"/>
      <dgm:spPr/>
    </dgm:pt>
    <dgm:pt modelId="{6D89ED29-7649-4B32-B36C-EB87FB9AF363}" type="pres">
      <dgm:prSet presAssocID="{731D73B7-606D-4CB1-ACD5-3ABEE59BFDC6}" presName="node" presStyleLbl="node1" presStyleIdx="1" presStyleCnt="6">
        <dgm:presLayoutVars>
          <dgm:bulletEnabled val="1"/>
        </dgm:presLayoutVars>
      </dgm:prSet>
      <dgm:spPr/>
    </dgm:pt>
    <dgm:pt modelId="{3FAF7D67-3646-47E7-B431-D49000142171}" type="pres">
      <dgm:prSet presAssocID="{10705F52-0379-421B-9012-3F6BA833EF14}" presName="parTrans" presStyleLbl="bgSibTrans2D1" presStyleIdx="2" presStyleCnt="6"/>
      <dgm:spPr/>
    </dgm:pt>
    <dgm:pt modelId="{87017181-1FD2-458B-B492-ECA163A155E2}" type="pres">
      <dgm:prSet presAssocID="{11CB0237-14CC-4CB6-A453-7267F93FF076}" presName="node" presStyleLbl="node1" presStyleIdx="2" presStyleCnt="6">
        <dgm:presLayoutVars>
          <dgm:bulletEnabled val="1"/>
        </dgm:presLayoutVars>
      </dgm:prSet>
      <dgm:spPr/>
    </dgm:pt>
    <dgm:pt modelId="{2C6920B8-7186-4486-A18E-E87406020F4B}" type="pres">
      <dgm:prSet presAssocID="{A6B5DF9F-440D-4B30-8350-57B11A1544F0}" presName="parTrans" presStyleLbl="bgSibTrans2D1" presStyleIdx="3" presStyleCnt="6"/>
      <dgm:spPr/>
    </dgm:pt>
    <dgm:pt modelId="{D2D666E4-6479-4B2E-B817-5AF4283DB2A6}" type="pres">
      <dgm:prSet presAssocID="{7F05879E-F775-496C-A034-1A7D5FA190F2}" presName="node" presStyleLbl="node1" presStyleIdx="3" presStyleCnt="6">
        <dgm:presLayoutVars>
          <dgm:bulletEnabled val="1"/>
        </dgm:presLayoutVars>
      </dgm:prSet>
      <dgm:spPr/>
    </dgm:pt>
    <dgm:pt modelId="{DE3573E1-586D-4542-A455-7EF3B3661A40}" type="pres">
      <dgm:prSet presAssocID="{54E9769C-97B6-4A7A-AC68-AF67F5521264}" presName="parTrans" presStyleLbl="bgSibTrans2D1" presStyleIdx="4" presStyleCnt="6"/>
      <dgm:spPr/>
    </dgm:pt>
    <dgm:pt modelId="{30FBB59B-6205-4A44-ACE2-758BBACD1919}" type="pres">
      <dgm:prSet presAssocID="{1C06DD05-51ED-4E08-B329-2302F0377970}" presName="node" presStyleLbl="node1" presStyleIdx="4" presStyleCnt="6">
        <dgm:presLayoutVars>
          <dgm:bulletEnabled val="1"/>
        </dgm:presLayoutVars>
      </dgm:prSet>
      <dgm:spPr/>
    </dgm:pt>
    <dgm:pt modelId="{69C86CD4-ED28-464C-9976-7E7616E989CB}" type="pres">
      <dgm:prSet presAssocID="{1FC460EB-9CEA-4351-A8DB-6E687B9C6053}" presName="parTrans" presStyleLbl="bgSibTrans2D1" presStyleIdx="5" presStyleCnt="6"/>
      <dgm:spPr/>
    </dgm:pt>
    <dgm:pt modelId="{83F899E2-EE65-4C2E-96BA-1C505390EC79}" type="pres">
      <dgm:prSet presAssocID="{E70F4581-E882-4CF2-BABD-82A6FD8F84BF}" presName="node" presStyleLbl="node1" presStyleIdx="5" presStyleCnt="6">
        <dgm:presLayoutVars>
          <dgm:bulletEnabled val="1"/>
        </dgm:presLayoutVars>
      </dgm:prSet>
      <dgm:spPr/>
    </dgm:pt>
  </dgm:ptLst>
  <dgm:cxnLst>
    <dgm:cxn modelId="{B6D58800-31BD-4C42-BA82-3DFE15EAADE0}" srcId="{2126CAD6-E42D-404A-9C45-8F8C6D038D97}" destId="{11CB0237-14CC-4CB6-A453-7267F93FF076}" srcOrd="2" destOrd="0" parTransId="{10705F52-0379-421B-9012-3F6BA833EF14}" sibTransId="{877DF7D7-E391-4576-BD1E-DABED3F806EF}"/>
    <dgm:cxn modelId="{0DE29005-E356-47F7-8CFD-00D7A3CC2EFF}" type="presOf" srcId="{1C06DD05-51ED-4E08-B329-2302F0377970}" destId="{30FBB59B-6205-4A44-ACE2-758BBACD1919}" srcOrd="0" destOrd="0" presId="urn:microsoft.com/office/officeart/2005/8/layout/radial4"/>
    <dgm:cxn modelId="{1708100E-D7BC-4F32-8893-C5D2B08C0F4B}" type="presOf" srcId="{7F05879E-F775-496C-A034-1A7D5FA190F2}" destId="{D2D666E4-6479-4B2E-B817-5AF4283DB2A6}" srcOrd="0" destOrd="0" presId="urn:microsoft.com/office/officeart/2005/8/layout/radial4"/>
    <dgm:cxn modelId="{F5557E25-F5C1-42C8-92A2-0189171BFD9C}" srcId="{2126CAD6-E42D-404A-9C45-8F8C6D038D97}" destId="{731D73B7-606D-4CB1-ACD5-3ABEE59BFDC6}" srcOrd="1" destOrd="0" parTransId="{6BE937BC-FC60-4D79-B83A-863C2DC86DD0}" sibTransId="{103C3545-0E94-4F64-BE8E-E7C82A3F11AA}"/>
    <dgm:cxn modelId="{820EDD39-1162-4B16-907A-2FDBF3994BF6}" type="presOf" srcId="{731D73B7-606D-4CB1-ACD5-3ABEE59BFDC6}" destId="{6D89ED29-7649-4B32-B36C-EB87FB9AF363}" srcOrd="0" destOrd="0" presId="urn:microsoft.com/office/officeart/2005/8/layout/radial4"/>
    <dgm:cxn modelId="{52330C47-0DF4-4ACC-BE20-F94E3AB663E5}" srcId="{2126CAD6-E42D-404A-9C45-8F8C6D038D97}" destId="{1C06DD05-51ED-4E08-B329-2302F0377970}" srcOrd="4" destOrd="0" parTransId="{54E9769C-97B6-4A7A-AC68-AF67F5521264}" sibTransId="{B6FAEA03-8356-4DF6-855C-7B4F0A72F781}"/>
    <dgm:cxn modelId="{C36F664D-B290-4A29-BB02-6DCD4DD7D713}" srcId="{2126CAD6-E42D-404A-9C45-8F8C6D038D97}" destId="{E70F4581-E882-4CF2-BABD-82A6FD8F84BF}" srcOrd="5" destOrd="0" parTransId="{1FC460EB-9CEA-4351-A8DB-6E687B9C6053}" sibTransId="{6F24D79E-1EC1-4E75-B2A8-AE43A5E7F1B8}"/>
    <dgm:cxn modelId="{A6796656-F7FC-4B88-ABF5-C5923F4CF19E}" type="presOf" srcId="{2126CAD6-E42D-404A-9C45-8F8C6D038D97}" destId="{F27BB918-EC5B-4253-9462-4DC3901A7714}" srcOrd="0" destOrd="0" presId="urn:microsoft.com/office/officeart/2005/8/layout/radial4"/>
    <dgm:cxn modelId="{FF0D2157-7319-47EF-AD26-3EEF12D5044C}" type="presOf" srcId="{E70F4581-E882-4CF2-BABD-82A6FD8F84BF}" destId="{83F899E2-EE65-4C2E-96BA-1C505390EC79}" srcOrd="0" destOrd="0" presId="urn:microsoft.com/office/officeart/2005/8/layout/radial4"/>
    <dgm:cxn modelId="{1DAB315A-225F-451D-A67C-AFBAB191F93B}" type="presOf" srcId="{BFDE0AC0-9B67-4248-8567-EC1782526EFF}" destId="{04C53D95-A449-4A95-94E2-F1347D11F8F7}" srcOrd="0" destOrd="0" presId="urn:microsoft.com/office/officeart/2005/8/layout/radial4"/>
    <dgm:cxn modelId="{09ABDA7D-5184-48A0-A240-237A27784C12}" type="presOf" srcId="{C331D257-C25D-4C2C-95DC-5449940C763F}" destId="{67F0377D-39A4-46FE-A5B4-0E50BC4CBBA2}" srcOrd="0" destOrd="0" presId="urn:microsoft.com/office/officeart/2005/8/layout/radial4"/>
    <dgm:cxn modelId="{FBF25B84-3F59-4A4A-9617-6EE027F15423}" srcId="{2126CAD6-E42D-404A-9C45-8F8C6D038D97}" destId="{615B21D6-684B-425E-BCBC-9BDF036F290C}" srcOrd="0" destOrd="0" parTransId="{BFDE0AC0-9B67-4248-8567-EC1782526EFF}" sibTransId="{5261F756-6561-47E0-B991-625E143A303F}"/>
    <dgm:cxn modelId="{9A455287-7FE2-4C7B-8B65-8BD7AF065716}" type="presOf" srcId="{615B21D6-684B-425E-BCBC-9BDF036F290C}" destId="{07E274B5-50CC-47AB-9274-0271B9D01E2E}" srcOrd="0" destOrd="0" presId="urn:microsoft.com/office/officeart/2005/8/layout/radial4"/>
    <dgm:cxn modelId="{2225468D-A21B-4DC1-9AED-78A0AB9E7F44}" type="presOf" srcId="{54E9769C-97B6-4A7A-AC68-AF67F5521264}" destId="{DE3573E1-586D-4542-A455-7EF3B3661A40}" srcOrd="0" destOrd="0" presId="urn:microsoft.com/office/officeart/2005/8/layout/radial4"/>
    <dgm:cxn modelId="{B1747A93-1316-40BA-B5C1-B75EC033790A}" srcId="{2126CAD6-E42D-404A-9C45-8F8C6D038D97}" destId="{7F05879E-F775-496C-A034-1A7D5FA190F2}" srcOrd="3" destOrd="0" parTransId="{A6B5DF9F-440D-4B30-8350-57B11A1544F0}" sibTransId="{5ACAF357-DE5B-49B1-BB4D-DBBCC6A7F01A}"/>
    <dgm:cxn modelId="{AD4786A0-70E1-4F9B-956A-70024E111041}" type="presOf" srcId="{11CB0237-14CC-4CB6-A453-7267F93FF076}" destId="{87017181-1FD2-458B-B492-ECA163A155E2}" srcOrd="0" destOrd="0" presId="urn:microsoft.com/office/officeart/2005/8/layout/radial4"/>
    <dgm:cxn modelId="{4F09E9A1-D73F-4384-832C-73FDD9306F37}" type="presOf" srcId="{10705F52-0379-421B-9012-3F6BA833EF14}" destId="{3FAF7D67-3646-47E7-B431-D49000142171}" srcOrd="0" destOrd="0" presId="urn:microsoft.com/office/officeart/2005/8/layout/radial4"/>
    <dgm:cxn modelId="{37B5C9C9-CBDE-4F9E-A15C-B0BA31DFFE40}" type="presOf" srcId="{6BE937BC-FC60-4D79-B83A-863C2DC86DD0}" destId="{27B91913-EB3F-4A2B-BBF8-F9D2F437710F}" srcOrd="0" destOrd="0" presId="urn:microsoft.com/office/officeart/2005/8/layout/radial4"/>
    <dgm:cxn modelId="{0CA9A4DC-194E-4450-A069-4F38F08EC077}" type="presOf" srcId="{1FC460EB-9CEA-4351-A8DB-6E687B9C6053}" destId="{69C86CD4-ED28-464C-9976-7E7616E989CB}" srcOrd="0" destOrd="0" presId="urn:microsoft.com/office/officeart/2005/8/layout/radial4"/>
    <dgm:cxn modelId="{595558E0-2848-4534-9A82-3F8D59C760E7}" srcId="{C331D257-C25D-4C2C-95DC-5449940C763F}" destId="{2126CAD6-E42D-404A-9C45-8F8C6D038D97}" srcOrd="0" destOrd="0" parTransId="{62C5216C-EB8F-4D71-8DE9-0E78085B4381}" sibTransId="{A3F2FED4-BD56-491E-B92E-8A3D296BFFD5}"/>
    <dgm:cxn modelId="{27A8B1E7-61E0-4648-8C43-077CEDD4D837}" type="presOf" srcId="{A6B5DF9F-440D-4B30-8350-57B11A1544F0}" destId="{2C6920B8-7186-4486-A18E-E87406020F4B}" srcOrd="0" destOrd="0" presId="urn:microsoft.com/office/officeart/2005/8/layout/radial4"/>
    <dgm:cxn modelId="{9FA12A1B-59C4-454C-BDB9-A20AC3F165B0}" type="presParOf" srcId="{67F0377D-39A4-46FE-A5B4-0E50BC4CBBA2}" destId="{F27BB918-EC5B-4253-9462-4DC3901A7714}" srcOrd="0" destOrd="0" presId="urn:microsoft.com/office/officeart/2005/8/layout/radial4"/>
    <dgm:cxn modelId="{861E0AF3-CF18-419D-884B-F9825CDF0A30}" type="presParOf" srcId="{67F0377D-39A4-46FE-A5B4-0E50BC4CBBA2}" destId="{04C53D95-A449-4A95-94E2-F1347D11F8F7}" srcOrd="1" destOrd="0" presId="urn:microsoft.com/office/officeart/2005/8/layout/radial4"/>
    <dgm:cxn modelId="{60BDB5EE-AF7F-4270-8A20-9409D31A5B2E}" type="presParOf" srcId="{67F0377D-39A4-46FE-A5B4-0E50BC4CBBA2}" destId="{07E274B5-50CC-47AB-9274-0271B9D01E2E}" srcOrd="2" destOrd="0" presId="urn:microsoft.com/office/officeart/2005/8/layout/radial4"/>
    <dgm:cxn modelId="{2FB14352-8E95-4B74-AE9D-B4192708B8F2}" type="presParOf" srcId="{67F0377D-39A4-46FE-A5B4-0E50BC4CBBA2}" destId="{27B91913-EB3F-4A2B-BBF8-F9D2F437710F}" srcOrd="3" destOrd="0" presId="urn:microsoft.com/office/officeart/2005/8/layout/radial4"/>
    <dgm:cxn modelId="{D876DD96-2106-4AA8-B6FA-40C6B5F57A14}" type="presParOf" srcId="{67F0377D-39A4-46FE-A5B4-0E50BC4CBBA2}" destId="{6D89ED29-7649-4B32-B36C-EB87FB9AF363}" srcOrd="4" destOrd="0" presId="urn:microsoft.com/office/officeart/2005/8/layout/radial4"/>
    <dgm:cxn modelId="{3D58EF75-A3BF-43BE-A05A-2A37E4649F74}" type="presParOf" srcId="{67F0377D-39A4-46FE-A5B4-0E50BC4CBBA2}" destId="{3FAF7D67-3646-47E7-B431-D49000142171}" srcOrd="5" destOrd="0" presId="urn:microsoft.com/office/officeart/2005/8/layout/radial4"/>
    <dgm:cxn modelId="{493C2DA8-4791-4879-8681-4BC9CDBEE9E2}" type="presParOf" srcId="{67F0377D-39A4-46FE-A5B4-0E50BC4CBBA2}" destId="{87017181-1FD2-458B-B492-ECA163A155E2}" srcOrd="6" destOrd="0" presId="urn:microsoft.com/office/officeart/2005/8/layout/radial4"/>
    <dgm:cxn modelId="{D78939E2-0502-41D9-98F9-C142CC73C413}" type="presParOf" srcId="{67F0377D-39A4-46FE-A5B4-0E50BC4CBBA2}" destId="{2C6920B8-7186-4486-A18E-E87406020F4B}" srcOrd="7" destOrd="0" presId="urn:microsoft.com/office/officeart/2005/8/layout/radial4"/>
    <dgm:cxn modelId="{78656346-9B2D-4EC5-B3AA-C0D5C955FBEB}" type="presParOf" srcId="{67F0377D-39A4-46FE-A5B4-0E50BC4CBBA2}" destId="{D2D666E4-6479-4B2E-B817-5AF4283DB2A6}" srcOrd="8" destOrd="0" presId="urn:microsoft.com/office/officeart/2005/8/layout/radial4"/>
    <dgm:cxn modelId="{BCEAB59C-A283-4FBE-B088-CB83D4F89C92}" type="presParOf" srcId="{67F0377D-39A4-46FE-A5B4-0E50BC4CBBA2}" destId="{DE3573E1-586D-4542-A455-7EF3B3661A40}" srcOrd="9" destOrd="0" presId="urn:microsoft.com/office/officeart/2005/8/layout/radial4"/>
    <dgm:cxn modelId="{14280C01-95A2-4320-8905-1CC4E21218D4}" type="presParOf" srcId="{67F0377D-39A4-46FE-A5B4-0E50BC4CBBA2}" destId="{30FBB59B-6205-4A44-ACE2-758BBACD1919}" srcOrd="10" destOrd="0" presId="urn:microsoft.com/office/officeart/2005/8/layout/radial4"/>
    <dgm:cxn modelId="{CD2B6096-A4FC-440B-90BE-F1C2904A7441}" type="presParOf" srcId="{67F0377D-39A4-46FE-A5B4-0E50BC4CBBA2}" destId="{69C86CD4-ED28-464C-9976-7E7616E989CB}" srcOrd="11" destOrd="0" presId="urn:microsoft.com/office/officeart/2005/8/layout/radial4"/>
    <dgm:cxn modelId="{4E4D4055-F421-407D-826C-BAF4E4C02E79}" type="presParOf" srcId="{67F0377D-39A4-46FE-A5B4-0E50BC4CBBA2}" destId="{83F899E2-EE65-4C2E-96BA-1C505390EC79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National Grid Data	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Blockchain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UI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BB918-EC5B-4253-9462-4DC3901A7714}">
      <dsp:nvSpPr>
        <dsp:cNvPr id="0" name=""/>
        <dsp:cNvSpPr/>
      </dsp:nvSpPr>
      <dsp:spPr>
        <a:xfrm>
          <a:off x="2069180" y="1894158"/>
          <a:ext cx="1514293" cy="15142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Integrity of the information</a:t>
          </a:r>
        </a:p>
      </dsp:txBody>
      <dsp:txXfrm>
        <a:off x="2290943" y="2115921"/>
        <a:ext cx="1070767" cy="1070767"/>
      </dsp:txXfrm>
    </dsp:sp>
    <dsp:sp modelId="{04C53D95-A449-4A95-94E2-F1347D11F8F7}">
      <dsp:nvSpPr>
        <dsp:cNvPr id="0" name=""/>
        <dsp:cNvSpPr/>
      </dsp:nvSpPr>
      <dsp:spPr>
        <a:xfrm rot="10800000">
          <a:off x="530573" y="2435518"/>
          <a:ext cx="1453983" cy="43157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274B5-50CC-47AB-9274-0271B9D01E2E}">
      <dsp:nvSpPr>
        <dsp:cNvPr id="0" name=""/>
        <dsp:cNvSpPr/>
      </dsp:nvSpPr>
      <dsp:spPr>
        <a:xfrm>
          <a:off x="571" y="2227303"/>
          <a:ext cx="1060005" cy="848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Consensus of Authentication</a:t>
          </a:r>
        </a:p>
      </dsp:txBody>
      <dsp:txXfrm>
        <a:off x="25408" y="2252140"/>
        <a:ext cx="1010331" cy="798330"/>
      </dsp:txXfrm>
    </dsp:sp>
    <dsp:sp modelId="{27B91913-EB3F-4A2B-BBF8-F9D2F437710F}">
      <dsp:nvSpPr>
        <dsp:cNvPr id="0" name=""/>
        <dsp:cNvSpPr/>
      </dsp:nvSpPr>
      <dsp:spPr>
        <a:xfrm rot="12960000">
          <a:off x="830180" y="1513423"/>
          <a:ext cx="1453983" cy="43157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9ED29-7649-4B32-B36C-EB87FB9AF363}">
      <dsp:nvSpPr>
        <dsp:cNvPr id="0" name=""/>
        <dsp:cNvSpPr/>
      </dsp:nvSpPr>
      <dsp:spPr>
        <a:xfrm>
          <a:off x="439020" y="877893"/>
          <a:ext cx="1060005" cy="848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Track &amp; Trace</a:t>
          </a:r>
        </a:p>
      </dsp:txBody>
      <dsp:txXfrm>
        <a:off x="463857" y="902730"/>
        <a:ext cx="1010331" cy="798330"/>
      </dsp:txXfrm>
    </dsp:sp>
    <dsp:sp modelId="{3FAF7D67-3646-47E7-B431-D49000142171}">
      <dsp:nvSpPr>
        <dsp:cNvPr id="0" name=""/>
        <dsp:cNvSpPr/>
      </dsp:nvSpPr>
      <dsp:spPr>
        <a:xfrm rot="15120000">
          <a:off x="1614561" y="943537"/>
          <a:ext cx="1453983" cy="43157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17181-1FD2-458B-B492-ECA163A155E2}">
      <dsp:nvSpPr>
        <dsp:cNvPr id="0" name=""/>
        <dsp:cNvSpPr/>
      </dsp:nvSpPr>
      <dsp:spPr>
        <a:xfrm>
          <a:off x="1586897" y="43912"/>
          <a:ext cx="1060005" cy="848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Decentralised</a:t>
          </a:r>
        </a:p>
      </dsp:txBody>
      <dsp:txXfrm>
        <a:off x="1611734" y="68749"/>
        <a:ext cx="1010331" cy="798330"/>
      </dsp:txXfrm>
    </dsp:sp>
    <dsp:sp modelId="{2C6920B8-7186-4486-A18E-E87406020F4B}">
      <dsp:nvSpPr>
        <dsp:cNvPr id="0" name=""/>
        <dsp:cNvSpPr/>
      </dsp:nvSpPr>
      <dsp:spPr>
        <a:xfrm rot="17280000">
          <a:off x="2584109" y="943537"/>
          <a:ext cx="1453983" cy="43157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666E4-6479-4B2E-B817-5AF4283DB2A6}">
      <dsp:nvSpPr>
        <dsp:cNvPr id="0" name=""/>
        <dsp:cNvSpPr/>
      </dsp:nvSpPr>
      <dsp:spPr>
        <a:xfrm>
          <a:off x="3005751" y="43912"/>
          <a:ext cx="1060005" cy="848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Reduction of Human Error</a:t>
          </a:r>
        </a:p>
      </dsp:txBody>
      <dsp:txXfrm>
        <a:off x="3030588" y="68749"/>
        <a:ext cx="1010331" cy="798330"/>
      </dsp:txXfrm>
    </dsp:sp>
    <dsp:sp modelId="{DE3573E1-586D-4542-A455-7EF3B3661A40}">
      <dsp:nvSpPr>
        <dsp:cNvPr id="0" name=""/>
        <dsp:cNvSpPr/>
      </dsp:nvSpPr>
      <dsp:spPr>
        <a:xfrm rot="19440000">
          <a:off x="3368490" y="1513423"/>
          <a:ext cx="1453983" cy="43157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BB59B-6205-4A44-ACE2-758BBACD1919}">
      <dsp:nvSpPr>
        <dsp:cNvPr id="0" name=""/>
        <dsp:cNvSpPr/>
      </dsp:nvSpPr>
      <dsp:spPr>
        <a:xfrm>
          <a:off x="4153627" y="877893"/>
          <a:ext cx="1060005" cy="848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None Back-Dateable</a:t>
          </a:r>
        </a:p>
      </dsp:txBody>
      <dsp:txXfrm>
        <a:off x="4178464" y="902730"/>
        <a:ext cx="1010331" cy="798330"/>
      </dsp:txXfrm>
    </dsp:sp>
    <dsp:sp modelId="{69C86CD4-ED28-464C-9976-7E7616E989CB}">
      <dsp:nvSpPr>
        <dsp:cNvPr id="0" name=""/>
        <dsp:cNvSpPr/>
      </dsp:nvSpPr>
      <dsp:spPr>
        <a:xfrm>
          <a:off x="3668096" y="2435518"/>
          <a:ext cx="1453983" cy="43157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899E2-EE65-4C2E-96BA-1C505390EC79}">
      <dsp:nvSpPr>
        <dsp:cNvPr id="0" name=""/>
        <dsp:cNvSpPr/>
      </dsp:nvSpPr>
      <dsp:spPr>
        <a:xfrm>
          <a:off x="4592077" y="2227303"/>
          <a:ext cx="1060005" cy="848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In-built Deterrents (Proof of Work)</a:t>
          </a:r>
        </a:p>
      </dsp:txBody>
      <dsp:txXfrm>
        <a:off x="4616914" y="2252140"/>
        <a:ext cx="1010331" cy="798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National Grid Data	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Blockchain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UI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1330</a:t>
            </a:r>
          </a:p>
          <a:p>
            <a:r>
              <a:rPr lang="en-GB" dirty="0"/>
              <a:t>Research and allocation planning – 3hrs</a:t>
            </a:r>
          </a:p>
          <a:p>
            <a:r>
              <a:rPr lang="en-GB" dirty="0"/>
              <a:t>Development &amp; testing – 18hrs – Clocks changed to British Summer Time</a:t>
            </a:r>
          </a:p>
          <a:p>
            <a:r>
              <a:rPr lang="en-GB" dirty="0"/>
              <a:t>Presentation creation – 2hrs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41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Block is a container of data with three key elements: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HASH of the previous 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Unique HASH of the current block, based on the content AND the previous block’s HASH- this is significant for the consensus of authentication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46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 block in the chain has this, effectively creates a chain of custody of data, enabling providence of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16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chain of data, or ledger, is distributed across nodes (simplification: users): every time a block is added, a node receives a copy. This configuration if referred to as a decentralised network: no one node holds a master copy.</a:t>
            </a:r>
          </a:p>
          <a:p>
            <a:r>
              <a:rPr lang="en-GB" dirty="0"/>
              <a:t>And this is the mechanism which allows for Consensus of Authentication…for example….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86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someone decides to tamper with the data within a block this will inherently cause a change to a blocks HASH; this then no longer corresponds to the “previous hash” recorded in the next block (cascading through an subsequent blocks) breaking the chain.</a:t>
            </a:r>
          </a:p>
          <a:p>
            <a:r>
              <a:rPr lang="en-GB" dirty="0"/>
              <a:t>This might not seem like a big deal if the hacker has the computational power to change am entire chain, however this is where the benefit of Distributed Ledger Technology come to play…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87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a block to be accepted onto the chain all the nodes on the decentralised network check that their versions of the chain (ledger) correspond with each other; should a node’s ledger not match the others, this is flagged and the block prevented from finalising/being accepted onto the chain.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79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So, that was what a Blockchain is in a nutshell.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Networks between nodes allowing for a Distributed Ledger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mechanisms of the block HASH systems creating a virtual “chain of custody” between blocks of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All working to create a system for exchanging data between parties where verification of authenticity of that data, is the paramount.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/>
              <a:t>It maintains the integrity of the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The fact that this system is being used as a legitimate mechanism in financial institutes, seems to be the ultimate proof of work of this technology.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Hence, this Distributed Ledger Technology is gaining ground and being used for various purposes….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97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3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E782D618-E31A-46E2-B2EF-17C9DAB0E97E}"/>
              </a:ext>
            </a:extLst>
          </p:cNvPr>
          <p:cNvSpPr/>
          <p:nvPr userDrawn="1"/>
        </p:nvSpPr>
        <p:spPr>
          <a:xfrm rot="5400000">
            <a:off x="1120394" y="2982020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531259DD-64CB-4DA1-AD6D-175D1BC0C080}"/>
              </a:ext>
            </a:extLst>
          </p:cNvPr>
          <p:cNvSpPr/>
          <p:nvPr userDrawn="1"/>
        </p:nvSpPr>
        <p:spPr>
          <a:xfrm rot="5400000">
            <a:off x="3188555" y="2821679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949D4368-1CD6-4BEA-A610-DE42970EA0EA}"/>
              </a:ext>
            </a:extLst>
          </p:cNvPr>
          <p:cNvSpPr/>
          <p:nvPr userDrawn="1"/>
        </p:nvSpPr>
        <p:spPr>
          <a:xfrm rot="5400000">
            <a:off x="5242057" y="2982020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ACAABC50-D387-484A-AA0F-EB04645F2116}"/>
              </a:ext>
            </a:extLst>
          </p:cNvPr>
          <p:cNvSpPr/>
          <p:nvPr userDrawn="1"/>
        </p:nvSpPr>
        <p:spPr>
          <a:xfrm rot="5400000">
            <a:off x="7324562" y="2821679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A9C2DD4D-CD5E-405E-A1A0-E8D0CD03D43F}"/>
              </a:ext>
            </a:extLst>
          </p:cNvPr>
          <p:cNvSpPr/>
          <p:nvPr userDrawn="1"/>
        </p:nvSpPr>
        <p:spPr>
          <a:xfrm rot="5400000">
            <a:off x="9378064" y="2982020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F9F8B1-6BAC-4AD8-A471-D0C2B6FC88EB}"/>
              </a:ext>
            </a:extLst>
          </p:cNvPr>
          <p:cNvGrpSpPr/>
          <p:nvPr userDrawn="1"/>
        </p:nvGrpSpPr>
        <p:grpSpPr>
          <a:xfrm>
            <a:off x="883715" y="2433382"/>
            <a:ext cx="10284482" cy="2311399"/>
            <a:chOff x="764773" y="2273300"/>
            <a:chExt cx="10284482" cy="2311399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8B00A50-8F71-4989-BC6C-70721A8EDF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4773" y="2821940"/>
              <a:ext cx="1" cy="1357623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D9CB32-4FF6-46E7-AD10-4891F90C114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64773" y="2273300"/>
              <a:ext cx="1023052" cy="548640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D4C385E-0386-47EB-A5CD-8B5E6A7F9F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87825" y="2273300"/>
              <a:ext cx="1023052" cy="54864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A247777-17E8-47B0-9C02-A34C1E5702AD}"/>
                </a:ext>
              </a:extLst>
            </p:cNvPr>
            <p:cNvGrpSpPr/>
            <p:nvPr userDrawn="1"/>
          </p:nvGrpSpPr>
          <p:grpSpPr>
            <a:xfrm rot="10800000">
              <a:off x="2809142" y="2821940"/>
              <a:ext cx="2068161" cy="1762759"/>
              <a:chOff x="548642" y="2133600"/>
              <a:chExt cx="2068161" cy="1762759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CB83C0A-AF62-4845-9EB4-5D06A0CF437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548642" y="2133600"/>
                <a:ext cx="1023052" cy="54864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32048AA9-3DFF-4A3E-8093-E7F3FB7D19E3}"/>
                  </a:ext>
                </a:extLst>
              </p:cNvPr>
              <p:cNvGrpSpPr/>
              <p:nvPr userDrawn="1"/>
            </p:nvGrpSpPr>
            <p:grpSpPr>
              <a:xfrm flipH="1">
                <a:off x="1571694" y="2133600"/>
                <a:ext cx="1045109" cy="1762759"/>
                <a:chOff x="394504" y="2235200"/>
                <a:chExt cx="1045109" cy="1762759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7392E648-DDB8-4745-B06E-3D83FB0F1F5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rot="10800000" flipV="1">
                  <a:off x="394504" y="2823211"/>
                  <a:ext cx="22057" cy="1174748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478A9A5-3601-4DBF-99BF-C2F33B3CE6A5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16561" y="22352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C33B8E-B78E-4624-BE44-B396658EC6B5}"/>
                </a:ext>
              </a:extLst>
            </p:cNvPr>
            <p:cNvGrpSpPr/>
            <p:nvPr userDrawn="1"/>
          </p:nvGrpSpPr>
          <p:grpSpPr>
            <a:xfrm>
              <a:off x="4877303" y="2273300"/>
              <a:ext cx="4114800" cy="2311399"/>
              <a:chOff x="546372" y="2133600"/>
              <a:chExt cx="4114800" cy="231139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6948F02-2A58-4B70-878D-138873EF5487}"/>
                  </a:ext>
                </a:extLst>
              </p:cNvPr>
              <p:cNvGrpSpPr/>
              <p:nvPr userDrawn="1"/>
            </p:nvGrpSpPr>
            <p:grpSpPr>
              <a:xfrm>
                <a:off x="546372" y="2133600"/>
                <a:ext cx="2048374" cy="1755137"/>
                <a:chOff x="546372" y="2133600"/>
                <a:chExt cx="2048374" cy="1755137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2374C11E-A36A-4A02-91FB-1E2A147716EF}"/>
                    </a:ext>
                  </a:extLst>
                </p:cNvPr>
                <p:cNvGrpSpPr/>
                <p:nvPr userDrawn="1"/>
              </p:nvGrpSpPr>
              <p:grpSpPr>
                <a:xfrm>
                  <a:off x="546372" y="2133600"/>
                  <a:ext cx="1025322" cy="1755137"/>
                  <a:chOff x="414292" y="2235200"/>
                  <a:chExt cx="1025322" cy="1755137"/>
                </a:xfrm>
              </p:grpSpPr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A7659665-8409-4C94-81A8-ED44F07985C3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414292" y="2783840"/>
                    <a:ext cx="2268" cy="1206497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8CC43616-6493-4804-BA75-1DAA7A1D8B18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416562" y="2235200"/>
                    <a:ext cx="1023052" cy="548640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95EA5E0-F8C9-46F5-9994-0DBB5532E9C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571694" y="21336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7CCC38F-9AFC-4443-AF2B-8B972EE312B9}"/>
                  </a:ext>
                </a:extLst>
              </p:cNvPr>
              <p:cNvGrpSpPr/>
              <p:nvPr userDrawn="1"/>
            </p:nvGrpSpPr>
            <p:grpSpPr>
              <a:xfrm rot="10800000">
                <a:off x="2590206" y="2722878"/>
                <a:ext cx="2070966" cy="1722121"/>
                <a:chOff x="548642" y="2133600"/>
                <a:chExt cx="2070966" cy="1722121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85D60560-17BE-42C4-956A-FD0CCF2B311F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548642" y="21336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314ADB2B-6BAC-4187-9AD6-234699323C6F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1571694" y="2133600"/>
                  <a:ext cx="1047914" cy="1722121"/>
                  <a:chOff x="391699" y="2235200"/>
                  <a:chExt cx="1047914" cy="1722121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3AA32475-F311-40BF-84DB-2FBFF05A09E9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V="1">
                    <a:off x="391699" y="2791460"/>
                    <a:ext cx="29076" cy="1165861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8076BDAC-837A-46AB-939A-33B4CAC4432D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416561" y="2235200"/>
                    <a:ext cx="1023052" cy="548640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1A353AA-3B37-493F-A75A-FBE55A7FEAC3}"/>
                </a:ext>
              </a:extLst>
            </p:cNvPr>
            <p:cNvGrpSpPr/>
            <p:nvPr userDrawn="1"/>
          </p:nvGrpSpPr>
          <p:grpSpPr>
            <a:xfrm>
              <a:off x="8992103" y="2273300"/>
              <a:ext cx="2057152" cy="1851337"/>
              <a:chOff x="547757" y="2133600"/>
              <a:chExt cx="2057152" cy="1851337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7AC040A-1737-484C-8CEA-2ADF0DBFE9FB}"/>
                  </a:ext>
                </a:extLst>
              </p:cNvPr>
              <p:cNvGrpSpPr/>
              <p:nvPr userDrawn="1"/>
            </p:nvGrpSpPr>
            <p:grpSpPr>
              <a:xfrm>
                <a:off x="547757" y="2133600"/>
                <a:ext cx="1023937" cy="1762759"/>
                <a:chOff x="415677" y="2235200"/>
                <a:chExt cx="1023937" cy="1762759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CD9887E-CE43-4192-9065-D2A75389118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15677" y="2783840"/>
                  <a:ext cx="1" cy="1214119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3D14A159-829D-4CE4-9A8E-E2C0CBD3F3F7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16562" y="22352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1D099CA-B8FD-4314-AEDD-819F910D5BDB}"/>
                  </a:ext>
                </a:extLst>
              </p:cNvPr>
              <p:cNvGrpSpPr/>
              <p:nvPr userDrawn="1"/>
            </p:nvGrpSpPr>
            <p:grpSpPr>
              <a:xfrm flipH="1">
                <a:off x="1571694" y="2133600"/>
                <a:ext cx="1033215" cy="1851337"/>
                <a:chOff x="406398" y="2235200"/>
                <a:chExt cx="1033215" cy="1851337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C02C6F16-E0CD-428F-BD21-449948C9D67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06398" y="2783840"/>
                  <a:ext cx="10163" cy="1302697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E6C222D2-654F-4BD1-A0BD-34C233CD23D3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16561" y="22352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EA93BAA0-B72B-4BFD-BCF9-4608ADE3AC72}"/>
              </a:ext>
            </a:extLst>
          </p:cNvPr>
          <p:cNvSpPr/>
          <p:nvPr userDrawn="1"/>
        </p:nvSpPr>
        <p:spPr>
          <a:xfrm>
            <a:off x="659872" y="4111045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7EC39C5-C4D5-4BE2-80A8-355FC3ECC12F}"/>
              </a:ext>
            </a:extLst>
          </p:cNvPr>
          <p:cNvSpPr/>
          <p:nvPr userDrawn="1"/>
        </p:nvSpPr>
        <p:spPr>
          <a:xfrm>
            <a:off x="1677924" y="2268282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5775AD5-ACEB-4CBE-BD90-53D7E05FA5AC}"/>
              </a:ext>
            </a:extLst>
          </p:cNvPr>
          <p:cNvSpPr/>
          <p:nvPr userDrawn="1"/>
        </p:nvSpPr>
        <p:spPr>
          <a:xfrm>
            <a:off x="3746085" y="4525070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58774E0-9642-4F13-A5E6-09E3CB03DBB5}"/>
              </a:ext>
            </a:extLst>
          </p:cNvPr>
          <p:cNvSpPr/>
          <p:nvPr userDrawn="1"/>
        </p:nvSpPr>
        <p:spPr>
          <a:xfrm>
            <a:off x="5799587" y="2268282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65EF3DD-F676-4685-9875-B94CF9FB2C8D}"/>
              </a:ext>
            </a:extLst>
          </p:cNvPr>
          <p:cNvSpPr/>
          <p:nvPr userDrawn="1"/>
        </p:nvSpPr>
        <p:spPr>
          <a:xfrm>
            <a:off x="7882093" y="4499666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60A3CDF-ADAF-4527-8705-2F8E3851CF65}"/>
              </a:ext>
            </a:extLst>
          </p:cNvPr>
          <p:cNvSpPr/>
          <p:nvPr userDrawn="1"/>
        </p:nvSpPr>
        <p:spPr>
          <a:xfrm>
            <a:off x="9935595" y="2246690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FD028A3-58B1-44C9-AC6A-A869FC68B50F}"/>
              </a:ext>
            </a:extLst>
          </p:cNvPr>
          <p:cNvSpPr/>
          <p:nvPr userDrawn="1"/>
        </p:nvSpPr>
        <p:spPr>
          <a:xfrm>
            <a:off x="10938323" y="4100876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18F0CF87-D85A-411D-8002-1157A047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02" y="207551"/>
            <a:ext cx="10515600" cy="644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8F9015-A4A2-47D3-9665-686A67F0ED81}"/>
              </a:ext>
            </a:extLst>
          </p:cNvPr>
          <p:cNvSpPr txBox="1"/>
          <p:nvPr userDrawn="1"/>
        </p:nvSpPr>
        <p:spPr>
          <a:xfrm>
            <a:off x="1383191" y="1586906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+mj-lt"/>
              </a:rPr>
              <a:t>01</a:t>
            </a:r>
            <a:endParaRPr lang="en-US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6A1182-EDE9-44E7-BA1C-CCAA1B422C3C}"/>
              </a:ext>
            </a:extLst>
          </p:cNvPr>
          <p:cNvSpPr txBox="1"/>
          <p:nvPr userDrawn="1"/>
        </p:nvSpPr>
        <p:spPr>
          <a:xfrm>
            <a:off x="3516779" y="5001792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/>
                </a:solidFill>
                <a:latin typeface="+mj-lt"/>
              </a:rPr>
              <a:t>02</a:t>
            </a:r>
            <a:endParaRPr lang="en-US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53D0452-E8F6-4E1D-8D89-47F4DE14020B}"/>
              </a:ext>
            </a:extLst>
          </p:cNvPr>
          <p:cNvSpPr txBox="1"/>
          <p:nvPr userDrawn="1"/>
        </p:nvSpPr>
        <p:spPr>
          <a:xfrm>
            <a:off x="5574557" y="1593858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4"/>
                </a:solidFill>
                <a:latin typeface="+mj-lt"/>
              </a:rPr>
              <a:t>03</a:t>
            </a:r>
            <a:endParaRPr lang="en-US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8EE8165-DF59-42CB-A646-DBDAB53967B1}"/>
              </a:ext>
            </a:extLst>
          </p:cNvPr>
          <p:cNvSpPr txBox="1"/>
          <p:nvPr userDrawn="1"/>
        </p:nvSpPr>
        <p:spPr>
          <a:xfrm>
            <a:off x="7657062" y="4982270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  <a:latin typeface="+mj-lt"/>
              </a:rPr>
              <a:t>04</a:t>
            </a:r>
            <a:endParaRPr lang="en-US" b="1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C5584D-5A50-4F4A-A8CD-530EFB27FD79}"/>
              </a:ext>
            </a:extLst>
          </p:cNvPr>
          <p:cNvSpPr txBox="1"/>
          <p:nvPr userDrawn="1"/>
        </p:nvSpPr>
        <p:spPr>
          <a:xfrm>
            <a:off x="9696220" y="1554587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/>
                </a:solidFill>
                <a:latin typeface="+mj-lt"/>
              </a:rPr>
              <a:t>05</a:t>
            </a:r>
            <a:endParaRPr lang="en-US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F7EDF04-AD2B-463F-873D-F9F513090E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1445" y="4610158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34">
            <a:extLst>
              <a:ext uri="{FF2B5EF4-FFF2-40B4-BE49-F238E27FC236}">
                <a16:creationId xmlns:a16="http://schemas.microsoft.com/office/drawing/2014/main" id="{7F70B278-4654-46AC-8DD6-824CEF1DFA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2177" y="5036815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Text Placeholder 34">
            <a:extLst>
              <a:ext uri="{FF2B5EF4-FFF2-40B4-BE49-F238E27FC236}">
                <a16:creationId xmlns:a16="http://schemas.microsoft.com/office/drawing/2014/main" id="{3B7069E5-61AE-4AB2-8653-98A7F283E0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98513" y="4610158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34">
            <a:extLst>
              <a:ext uri="{FF2B5EF4-FFF2-40B4-BE49-F238E27FC236}">
                <a16:creationId xmlns:a16="http://schemas.microsoft.com/office/drawing/2014/main" id="{38A8EB30-9561-4857-91EC-C9B25464AF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89245" y="5036815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34">
            <a:extLst>
              <a:ext uri="{FF2B5EF4-FFF2-40B4-BE49-F238E27FC236}">
                <a16:creationId xmlns:a16="http://schemas.microsoft.com/office/drawing/2014/main" id="{AE1932D4-1CD4-4631-9E96-954227141C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89340" y="4613478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34">
            <a:extLst>
              <a:ext uri="{FF2B5EF4-FFF2-40B4-BE49-F238E27FC236}">
                <a16:creationId xmlns:a16="http://schemas.microsoft.com/office/drawing/2014/main" id="{7A6D526A-E91A-4FC8-8AB8-5FEA321F6A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80072" y="5040135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34">
            <a:extLst>
              <a:ext uri="{FF2B5EF4-FFF2-40B4-BE49-F238E27FC236}">
                <a16:creationId xmlns:a16="http://schemas.microsoft.com/office/drawing/2014/main" id="{61A32F9F-4ACF-442A-8853-0E4B42CC9E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65654" y="1126350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34">
            <a:extLst>
              <a:ext uri="{FF2B5EF4-FFF2-40B4-BE49-F238E27FC236}">
                <a16:creationId xmlns:a16="http://schemas.microsoft.com/office/drawing/2014/main" id="{B3D0AD38-B8DA-4C19-97D0-C4BF494F2F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56386" y="1553007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4" name="Text Placeholder 34">
            <a:extLst>
              <a:ext uri="{FF2B5EF4-FFF2-40B4-BE49-F238E27FC236}">
                <a16:creationId xmlns:a16="http://schemas.microsoft.com/office/drawing/2014/main" id="{A8DE427E-A7F5-47D9-AA8C-5F8089A99E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29515" y="1066973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5" name="Text Placeholder 34">
            <a:extLst>
              <a:ext uri="{FF2B5EF4-FFF2-40B4-BE49-F238E27FC236}">
                <a16:creationId xmlns:a16="http://schemas.microsoft.com/office/drawing/2014/main" id="{E764A502-6D62-4133-90C7-1FE9B38E74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20247" y="1493630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909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microsoft.com/office/2014/relationships/chartEx" Target="../charts/chartEx1.xml"/><Relationship Id="rId7" Type="http://schemas.microsoft.com/office/2014/relationships/chartEx" Target="../charts/chartEx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29.png"/><Relationship Id="rId5" Type="http://schemas.microsoft.com/office/2014/relationships/chartEx" Target="../charts/chartEx2.xml"/><Relationship Id="rId10" Type="http://schemas.microsoft.com/office/2014/relationships/chartEx" Target="../charts/chartEx4.xml"/><Relationship Id="rId4" Type="http://schemas.openxmlformats.org/officeDocument/2006/relationships/image" Target="../media/image25.png"/><Relationship Id="rId9" Type="http://schemas.openxmlformats.org/officeDocument/2006/relationships/image" Target="../media/image2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chaingang.netlify.app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6.png"/><Relationship Id="rId5" Type="http://schemas.openxmlformats.org/officeDocument/2006/relationships/image" Target="../media/image8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11.svg"/><Relationship Id="rId5" Type="http://schemas.openxmlformats.org/officeDocument/2006/relationships/image" Target="../media/image3.sv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6.png"/><Relationship Id="rId5" Type="http://schemas.openxmlformats.org/officeDocument/2006/relationships/image" Target="../media/image8.png"/><Relationship Id="rId15" Type="http://schemas.openxmlformats.org/officeDocument/2006/relationships/image" Target="../media/image15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4" y="3643745"/>
            <a:ext cx="11260667" cy="1823499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Blockchain Outside Crypto Currency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RGUChaingang2022: Fraser Hobbs, Conor Howland, Fiona Mills, Daniel Pennington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06BA6CB-C8D3-48E9-BFF3-0099486AC51D}"/>
              </a:ext>
            </a:extLst>
          </p:cNvPr>
          <p:cNvSpPr txBox="1">
            <a:spLocks/>
          </p:cNvSpPr>
          <p:nvPr/>
        </p:nvSpPr>
        <p:spPr>
          <a:xfrm>
            <a:off x="6631061" y="1979910"/>
            <a:ext cx="4841202" cy="2898180"/>
          </a:xfrm>
          <a:prstGeom prst="rect">
            <a:avLst/>
          </a:prstGeom>
        </p:spPr>
        <p:txBody>
          <a:bodyPr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2800" dirty="0"/>
              <a:t>Carbon tracking</a:t>
            </a:r>
          </a:p>
          <a:p>
            <a:pPr lvl="1"/>
            <a:r>
              <a:rPr lang="en-GB" sz="2800" dirty="0"/>
              <a:t>Competency &amp; Training</a:t>
            </a:r>
          </a:p>
          <a:p>
            <a:pPr lvl="1"/>
            <a:r>
              <a:rPr lang="en-GB" sz="2800" dirty="0"/>
              <a:t>Accounting (invoices)</a:t>
            </a:r>
          </a:p>
          <a:p>
            <a:pPr lvl="1"/>
            <a:r>
              <a:rPr lang="en-GB" sz="2800" dirty="0"/>
              <a:t>Any other endorsements &amp; approvals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21BAD65-064D-42F4-B2EB-BD3A0E055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0657" y="2598615"/>
            <a:ext cx="5334001" cy="166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6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2772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cap="none" dirty="0"/>
              <a:t>RGU ChainGang2022 </a:t>
            </a:r>
            <a:r>
              <a:rPr lang="en-US" cap="none" dirty="0" err="1"/>
              <a:t>programme</a:t>
            </a:r>
            <a:endParaRPr lang="en-US" cap="none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104669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295BF0-E26C-4E1D-8E2F-4AD6A2FB8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830" y="808554"/>
            <a:ext cx="5974340" cy="54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0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4EBBCD2F-1B88-4A3F-B7F3-3E8A5248062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85396320"/>
                  </p:ext>
                </p:extLst>
              </p:nvPr>
            </p:nvGraphicFramePr>
            <p:xfrm>
              <a:off x="1582761" y="409433"/>
              <a:ext cx="9026478" cy="64485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4EBBCD2F-1B88-4A3F-B7F3-3E8A5248062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2761" y="409433"/>
                <a:ext cx="9026478" cy="64485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9F175600-0552-41A6-8428-BFFF0BD4AF9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89771869"/>
                  </p:ext>
                </p:extLst>
              </p:nvPr>
            </p:nvGraphicFramePr>
            <p:xfrm>
              <a:off x="1582761" y="409433"/>
              <a:ext cx="9026478" cy="64485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9F175600-0552-41A6-8428-BFFF0BD4AF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82761" y="409433"/>
                <a:ext cx="9026478" cy="64485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4767E501-733F-41EC-A88E-0962B94810B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76587549"/>
                  </p:ext>
                </p:extLst>
              </p:nvPr>
            </p:nvGraphicFramePr>
            <p:xfrm>
              <a:off x="1582761" y="423085"/>
              <a:ext cx="9026478" cy="64485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4767E501-733F-41EC-A88E-0962B94810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761" y="423085"/>
                <a:ext cx="9026478" cy="6448567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A blue telephone booth&#10;&#10;Description automatically generated with medium confidence">
            <a:extLst>
              <a:ext uri="{FF2B5EF4-FFF2-40B4-BE49-F238E27FC236}">
                <a16:creationId xmlns:a16="http://schemas.microsoft.com/office/drawing/2014/main" id="{37569943-9262-428D-9095-2BB677B881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0483" y="1197991"/>
            <a:ext cx="861077" cy="1075275"/>
          </a:xfrm>
          <a:prstGeom prst="rect">
            <a:avLst/>
          </a:prstGeom>
        </p:spPr>
      </p:pic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DE4F9D71-0D2B-48F5-82CC-C9A80CC13B5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30203205"/>
                  </p:ext>
                </p:extLst>
              </p:nvPr>
            </p:nvGraphicFramePr>
            <p:xfrm>
              <a:off x="1582761" y="409433"/>
              <a:ext cx="9026478" cy="64485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0"/>
              </a:graphicData>
            </a:graphic>
          </p:graphicFrame>
        </mc:Choice>
        <mc:Fallback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DE4F9D71-0D2B-48F5-82CC-C9A80CC13B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82761" y="409433"/>
                <a:ext cx="9026478" cy="64485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329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D45AB76-E485-485B-A587-8B8A3489D71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58656413"/>
              </p:ext>
            </p:extLst>
          </p:nvPr>
        </p:nvGraphicFramePr>
        <p:xfrm>
          <a:off x="443344" y="1354422"/>
          <a:ext cx="1129145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728">
                  <a:extLst>
                    <a:ext uri="{9D8B030D-6E8A-4147-A177-3AD203B41FA5}">
                      <a16:colId xmlns:a16="http://schemas.microsoft.com/office/drawing/2014/main" val="1998470289"/>
                    </a:ext>
                  </a:extLst>
                </a:gridCol>
                <a:gridCol w="5645728">
                  <a:extLst>
                    <a:ext uri="{9D8B030D-6E8A-4147-A177-3AD203B41FA5}">
                      <a16:colId xmlns:a16="http://schemas.microsoft.com/office/drawing/2014/main" val="1030810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ISSUES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SOLUTIONS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74287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85A8C71-0920-4A3A-AEDB-9CC87F2F4629}"/>
              </a:ext>
            </a:extLst>
          </p:cNvPr>
          <p:cNvSpPr txBox="1"/>
          <p:nvPr/>
        </p:nvSpPr>
        <p:spPr>
          <a:xfrm>
            <a:off x="443344" y="2022763"/>
            <a:ext cx="51538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400" dirty="0"/>
              <a:t>National Grid API – data retrieval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2400" dirty="0"/>
              <a:t>Too much raw data</a:t>
            </a:r>
            <a:br>
              <a:rPr lang="en-GB" sz="2400" dirty="0"/>
            </a:br>
            <a:endParaRPr lang="en-GB" sz="2400" dirty="0"/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API Language format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2400" dirty="0"/>
              <a:t>48hour settlement periods</a:t>
            </a:r>
            <a:br>
              <a:rPr lang="en-GB" sz="2400" dirty="0"/>
            </a:br>
            <a:endParaRPr lang="en-GB" sz="2400" dirty="0"/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Data updated every half hour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18AA20-D0BF-4184-8A85-D0DC2EBEC228}"/>
              </a:ext>
            </a:extLst>
          </p:cNvPr>
          <p:cNvSpPr txBox="1"/>
          <p:nvPr/>
        </p:nvSpPr>
        <p:spPr>
          <a:xfrm>
            <a:off x="6096000" y="2022763"/>
            <a:ext cx="565265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400" dirty="0"/>
              <a:t>Data formatted prior to entry into the block chain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2400" dirty="0"/>
              <a:t>Avoid any tampering</a:t>
            </a:r>
            <a:br>
              <a:rPr lang="en-GB" sz="2400" dirty="0"/>
            </a:br>
            <a:endParaRPr lang="en-GB" sz="2400" dirty="0"/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GFGI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2400" dirty="0"/>
              <a:t>Unusual but makes sense because….</a:t>
            </a:r>
            <a:br>
              <a:rPr lang="en-GB" sz="2400" dirty="0"/>
            </a:br>
            <a:endParaRPr lang="en-GB" sz="2400" dirty="0"/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Efficient Storage-  no point to 5 minute updates if data is the same; verification of ‘old data’ automatic, no need for ‘copies’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65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AD47402-E546-4C50-94ED-6FFA89F732E6}"/>
              </a:ext>
            </a:extLst>
          </p:cNvPr>
          <p:cNvGrpSpPr/>
          <p:nvPr/>
        </p:nvGrpSpPr>
        <p:grpSpPr>
          <a:xfrm>
            <a:off x="0" y="-19878"/>
            <a:ext cx="12192000" cy="6877879"/>
            <a:chOff x="0" y="-19878"/>
            <a:chExt cx="12192000" cy="6877879"/>
          </a:xfrm>
        </p:grpSpPr>
        <p:pic>
          <p:nvPicPr>
            <p:cNvPr id="3" name="Picture 2" descr="A picture containing graphical user interface&#10;&#10;Description automatically generated">
              <a:hlinkClick r:id="rId2"/>
              <a:extLst>
                <a:ext uri="{FF2B5EF4-FFF2-40B4-BE49-F238E27FC236}">
                  <a16:creationId xmlns:a16="http://schemas.microsoft.com/office/drawing/2014/main" id="{5EA5EBEE-45C9-4CA4-84B8-4B68DAD05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4927"/>
            <a:stretch/>
          </p:blipFill>
          <p:spPr>
            <a:xfrm>
              <a:off x="0" y="-19878"/>
              <a:ext cx="12192000" cy="4253948"/>
            </a:xfrm>
            <a:prstGeom prst="rect">
              <a:avLst/>
            </a:prstGeom>
          </p:spPr>
        </p:pic>
        <p:pic>
          <p:nvPicPr>
            <p:cNvPr id="5" name="Picture 4" descr="Chart, radar chart&#10;&#10;Description automatically generated">
              <a:hlinkClick r:id="rId2"/>
              <a:extLst>
                <a:ext uri="{FF2B5EF4-FFF2-40B4-BE49-F238E27FC236}">
                  <a16:creationId xmlns:a16="http://schemas.microsoft.com/office/drawing/2014/main" id="{7AA8C33B-B8C0-4351-B7AA-468C0D0445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545"/>
            <a:stretch/>
          </p:blipFill>
          <p:spPr>
            <a:xfrm>
              <a:off x="0" y="4234071"/>
              <a:ext cx="12192000" cy="26239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5647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0954" y="3347868"/>
            <a:ext cx="2276897" cy="4605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RGUChaingang2022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pic>
        <p:nvPicPr>
          <p:cNvPr id="2050" name="Picture 2" descr="Twitter Logo PNG, Free Transparent Twitter Icon - Free Transparent PNG Logos">
            <a:extLst>
              <a:ext uri="{FF2B5EF4-FFF2-40B4-BE49-F238E27FC236}">
                <a16:creationId xmlns:a16="http://schemas.microsoft.com/office/drawing/2014/main" id="{95CAD6AC-707C-4F18-B7E3-2D9F6333F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455" y="3165988"/>
            <a:ext cx="824346" cy="82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ECFDD1-D2F7-471F-8FDA-B123E7A0B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9507" y="4142890"/>
            <a:ext cx="1908600" cy="19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65A8E-D480-4C3A-8771-5163DACB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E&amp;C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5F9CC-0DE5-438A-8C03-489E9E14D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Demonstrate an understanding of the principles of Blockchain</a:t>
            </a:r>
            <a:br>
              <a:rPr lang="en-GB" sz="2800" dirty="0"/>
            </a:br>
            <a:endParaRPr lang="en-GB" sz="2800" dirty="0"/>
          </a:p>
          <a:p>
            <a:r>
              <a:rPr lang="en-GB" sz="2800" dirty="0"/>
              <a:t>Establish a valid Blockchain, with at least two nodes, using environmental data from the National Grid as the ‘transactions’.</a:t>
            </a:r>
          </a:p>
        </p:txBody>
      </p:sp>
    </p:spTree>
    <p:extLst>
      <p:ext uri="{BB962C8B-B14F-4D97-AF65-F5344CB8AC3E}">
        <p14:creationId xmlns:p14="http://schemas.microsoft.com/office/powerpoint/2010/main" val="322915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1EF970E-D47D-4D89-94F9-1910142EDF33}"/>
              </a:ext>
            </a:extLst>
          </p:cNvPr>
          <p:cNvSpPr txBox="1">
            <a:spLocks/>
          </p:cNvSpPr>
          <p:nvPr/>
        </p:nvSpPr>
        <p:spPr>
          <a:xfrm>
            <a:off x="581192" y="5264487"/>
            <a:ext cx="11029616" cy="71887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FFFEFF"/>
                </a:solidFill>
              </a:rPr>
              <a:t>What is A BLOCK?</a:t>
            </a:r>
          </a:p>
        </p:txBody>
      </p:sp>
      <p:pic>
        <p:nvPicPr>
          <p:cNvPr id="7" name="Graphic 6" descr="Cube with solid fill">
            <a:extLst>
              <a:ext uri="{FF2B5EF4-FFF2-40B4-BE49-F238E27FC236}">
                <a16:creationId xmlns:a16="http://schemas.microsoft.com/office/drawing/2014/main" id="{1283AD8C-2DD4-4F49-B972-E9A8828D0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35705" y="1490352"/>
            <a:ext cx="3158837" cy="31588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305DB0-B42A-41C3-B2FE-271C6D8004D4}"/>
              </a:ext>
            </a:extLst>
          </p:cNvPr>
          <p:cNvSpPr txBox="1"/>
          <p:nvPr/>
        </p:nvSpPr>
        <p:spPr>
          <a:xfrm>
            <a:off x="7855527" y="1490352"/>
            <a:ext cx="74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F7E498-A81C-4863-AE87-91492044E54A}"/>
              </a:ext>
            </a:extLst>
          </p:cNvPr>
          <p:cNvSpPr txBox="1"/>
          <p:nvPr/>
        </p:nvSpPr>
        <p:spPr>
          <a:xfrm>
            <a:off x="7855527" y="3429000"/>
            <a:ext cx="3373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</a:t>
            </a:r>
          </a:p>
          <a:p>
            <a:r>
              <a:rPr lang="en-GB" dirty="0"/>
              <a:t>Unique ID dependant on contents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0B0D54-847C-422B-BE4B-C37BD970CF68}"/>
              </a:ext>
            </a:extLst>
          </p:cNvPr>
          <p:cNvSpPr txBox="1"/>
          <p:nvPr/>
        </p:nvSpPr>
        <p:spPr>
          <a:xfrm>
            <a:off x="1789404" y="3008088"/>
            <a:ext cx="247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 of Previous Block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531558-21A1-43C7-BE87-C563E04D838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248400" y="1675018"/>
            <a:ext cx="1607127" cy="64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933DBC-1365-40AD-B3D6-47A9C2B70C6C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289963" y="3690706"/>
            <a:ext cx="1565564" cy="6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7A3BEC-DFBA-458B-AE0F-C5C4FE2B8AC8}"/>
              </a:ext>
            </a:extLst>
          </p:cNvPr>
          <p:cNvCxnSpPr>
            <a:cxnSpLocks/>
          </p:cNvCxnSpPr>
          <p:nvPr/>
        </p:nvCxnSpPr>
        <p:spPr>
          <a:xfrm>
            <a:off x="4184073" y="3192754"/>
            <a:ext cx="927486" cy="5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33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F732AD-9B2B-4AB7-A555-574842C41F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2177" y="4662740"/>
            <a:ext cx="2068694" cy="11595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Hash </a:t>
            </a:r>
            <a:r>
              <a:rPr lang="en-US" i="1" dirty="0"/>
              <a:t>n</a:t>
            </a:r>
          </a:p>
          <a:p>
            <a:r>
              <a:rPr lang="en-US" dirty="0"/>
              <a:t>Hash- 0000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B10BBD8-0C9D-4B4E-855D-EE18027468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Hash </a:t>
            </a:r>
            <a:r>
              <a:rPr lang="en-US" i="1" dirty="0"/>
              <a:t>n</a:t>
            </a:r>
          </a:p>
          <a:p>
            <a:r>
              <a:rPr lang="en-US" dirty="0"/>
              <a:t>Hash </a:t>
            </a:r>
            <a:r>
              <a:rPr lang="en-US" i="1" dirty="0"/>
              <a:t>-n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42ED92-E0E5-43BF-A314-F5F899A21C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89245" y="4662740"/>
            <a:ext cx="2068694" cy="11595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Hash </a:t>
            </a:r>
            <a:r>
              <a:rPr lang="en-US" i="1" dirty="0"/>
              <a:t>n</a:t>
            </a:r>
          </a:p>
          <a:p>
            <a:r>
              <a:rPr lang="en-US" dirty="0"/>
              <a:t>Hash </a:t>
            </a:r>
            <a:r>
              <a:rPr lang="en-US" i="1" dirty="0"/>
              <a:t>-n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FD1FD8-37C4-4591-A698-CB3B4B2DE0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Hash </a:t>
            </a:r>
            <a:r>
              <a:rPr lang="en-US" i="1" dirty="0"/>
              <a:t>n</a:t>
            </a:r>
          </a:p>
          <a:p>
            <a:r>
              <a:rPr lang="en-US" dirty="0"/>
              <a:t>Hash </a:t>
            </a:r>
            <a:r>
              <a:rPr lang="en-US" i="1" dirty="0"/>
              <a:t>-n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91FCB5-969A-4197-B988-F9A8763360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80072" y="4666060"/>
            <a:ext cx="2068694" cy="11595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Hash </a:t>
            </a:r>
            <a:r>
              <a:rPr lang="en-US" i="1" dirty="0"/>
              <a:t>n</a:t>
            </a:r>
          </a:p>
          <a:p>
            <a:r>
              <a:rPr lang="en-US" dirty="0"/>
              <a:t>Hash </a:t>
            </a:r>
            <a:r>
              <a:rPr lang="en-US" i="1" dirty="0"/>
              <a:t>-n</a:t>
            </a:r>
            <a:endParaRPr lang="en-US" dirty="0"/>
          </a:p>
        </p:txBody>
      </p:sp>
      <p:pic>
        <p:nvPicPr>
          <p:cNvPr id="30" name="Graphic 29" descr="Cube with solid fill">
            <a:extLst>
              <a:ext uri="{FF2B5EF4-FFF2-40B4-BE49-F238E27FC236}">
                <a16:creationId xmlns:a16="http://schemas.microsoft.com/office/drawing/2014/main" id="{09CF9E9F-9AB6-4F18-9908-A8B5958C5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9324" y="3183383"/>
            <a:ext cx="914400" cy="914400"/>
          </a:xfrm>
          <a:prstGeom prst="rect">
            <a:avLst/>
          </a:prstGeom>
        </p:spPr>
      </p:pic>
      <p:pic>
        <p:nvPicPr>
          <p:cNvPr id="31" name="Graphic 30" descr="Cube with solid fill">
            <a:extLst>
              <a:ext uri="{FF2B5EF4-FFF2-40B4-BE49-F238E27FC236}">
                <a16:creationId xmlns:a16="http://schemas.microsoft.com/office/drawing/2014/main" id="{4A1F50DC-02F4-42B2-8BFE-7A72A78A0E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22336" y="2971800"/>
            <a:ext cx="914400" cy="914400"/>
          </a:xfrm>
          <a:prstGeom prst="rect">
            <a:avLst/>
          </a:prstGeom>
        </p:spPr>
      </p:pic>
      <p:pic>
        <p:nvPicPr>
          <p:cNvPr id="32" name="Graphic 31" descr="Cube with solid fill">
            <a:extLst>
              <a:ext uri="{FF2B5EF4-FFF2-40B4-BE49-F238E27FC236}">
                <a16:creationId xmlns:a16="http://schemas.microsoft.com/office/drawing/2014/main" id="{E49CB2E1-B50C-434A-8A82-2BB0652A5B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66392" y="3183383"/>
            <a:ext cx="914400" cy="914400"/>
          </a:xfrm>
          <a:prstGeom prst="rect">
            <a:avLst/>
          </a:prstGeom>
        </p:spPr>
      </p:pic>
      <p:pic>
        <p:nvPicPr>
          <p:cNvPr id="33" name="Graphic 32" descr="Cube with solid fill">
            <a:extLst>
              <a:ext uri="{FF2B5EF4-FFF2-40B4-BE49-F238E27FC236}">
                <a16:creationId xmlns:a16="http://schemas.microsoft.com/office/drawing/2014/main" id="{2720D299-EB08-4620-9F2C-60C7BF72EA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39404" y="2971800"/>
            <a:ext cx="914400" cy="914400"/>
          </a:xfrm>
          <a:prstGeom prst="rect">
            <a:avLst/>
          </a:prstGeom>
        </p:spPr>
      </p:pic>
      <p:pic>
        <p:nvPicPr>
          <p:cNvPr id="34" name="Graphic 33" descr="Cube with solid fill">
            <a:extLst>
              <a:ext uri="{FF2B5EF4-FFF2-40B4-BE49-F238E27FC236}">
                <a16:creationId xmlns:a16="http://schemas.microsoft.com/office/drawing/2014/main" id="{3D10B651-9E46-44AC-A6F9-143F8BA01B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12416" y="31761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3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8" grpId="0" build="p"/>
      <p:bldP spid="14" grpId="0" build="p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9" title="Icon of a woman">
            <a:extLst>
              <a:ext uri="{FF2B5EF4-FFF2-40B4-BE49-F238E27FC236}">
                <a16:creationId xmlns:a16="http://schemas.microsoft.com/office/drawing/2014/main" id="{FE44E112-2279-4E63-B345-5B40DA9F175B}"/>
              </a:ext>
            </a:extLst>
          </p:cNvPr>
          <p:cNvSpPr>
            <a:spLocks/>
          </p:cNvSpPr>
          <p:nvPr/>
        </p:nvSpPr>
        <p:spPr bwMode="auto">
          <a:xfrm>
            <a:off x="1948250" y="1202195"/>
            <a:ext cx="1058184" cy="1083805"/>
          </a:xfrm>
          <a:custGeom>
            <a:avLst/>
            <a:gdLst>
              <a:gd name="T0" fmla="*/ 289106 w 612512"/>
              <a:gd name="T1" fmla="*/ 5535 h 656790"/>
              <a:gd name="T2" fmla="*/ 37460 w 612512"/>
              <a:gd name="T3" fmla="*/ 257181 h 656790"/>
              <a:gd name="T4" fmla="*/ 43363 w 612512"/>
              <a:gd name="T5" fmla="*/ 324336 h 656790"/>
              <a:gd name="T6" fmla="*/ 8679 w 612512"/>
              <a:gd name="T7" fmla="*/ 522849 h 656790"/>
              <a:gd name="T8" fmla="*/ 5727 w 612512"/>
              <a:gd name="T9" fmla="*/ 533181 h 656790"/>
              <a:gd name="T10" fmla="*/ 11631 w 612512"/>
              <a:gd name="T11" fmla="*/ 542774 h 656790"/>
              <a:gd name="T12" fmla="*/ 199074 w 612512"/>
              <a:gd name="T13" fmla="*/ 595170 h 656790"/>
              <a:gd name="T14" fmla="*/ 305341 w 612512"/>
              <a:gd name="T15" fmla="*/ 656421 h 656790"/>
              <a:gd name="T16" fmla="*/ 412347 w 612512"/>
              <a:gd name="T17" fmla="*/ 595170 h 656790"/>
              <a:gd name="T18" fmla="*/ 603480 w 612512"/>
              <a:gd name="T19" fmla="*/ 542774 h 656790"/>
              <a:gd name="T20" fmla="*/ 609384 w 612512"/>
              <a:gd name="T21" fmla="*/ 533181 h 656790"/>
              <a:gd name="T22" fmla="*/ 606432 w 612512"/>
              <a:gd name="T23" fmla="*/ 522111 h 656790"/>
              <a:gd name="T24" fmla="*/ 568057 w 612512"/>
              <a:gd name="T25" fmla="*/ 335406 h 656790"/>
              <a:gd name="T26" fmla="*/ 573961 w 612512"/>
              <a:gd name="T27" fmla="*/ 267513 h 656790"/>
              <a:gd name="T28" fmla="*/ 416036 w 612512"/>
              <a:gd name="T29" fmla="*/ 63096 h 656790"/>
              <a:gd name="T30" fmla="*/ 289106 w 612512"/>
              <a:gd name="T31" fmla="*/ 5535 h 656790"/>
              <a:gd name="T32" fmla="*/ 289106 w 612512"/>
              <a:gd name="T33" fmla="*/ 5535 h 656790"/>
              <a:gd name="T34" fmla="*/ 404229 w 612512"/>
              <a:gd name="T35" fmla="*/ 223235 h 656790"/>
              <a:gd name="T36" fmla="*/ 463266 w 612512"/>
              <a:gd name="T37" fmla="*/ 378208 h 656790"/>
              <a:gd name="T38" fmla="*/ 395373 w 612512"/>
              <a:gd name="T39" fmla="*/ 574507 h 656790"/>
              <a:gd name="T40" fmla="*/ 395373 w 612512"/>
              <a:gd name="T41" fmla="*/ 575245 h 656790"/>
              <a:gd name="T42" fmla="*/ 307555 w 612512"/>
              <a:gd name="T43" fmla="*/ 629854 h 656790"/>
              <a:gd name="T44" fmla="*/ 219737 w 612512"/>
              <a:gd name="T45" fmla="*/ 575245 h 656790"/>
              <a:gd name="T46" fmla="*/ 218999 w 612512"/>
              <a:gd name="T47" fmla="*/ 574507 h 656790"/>
              <a:gd name="T48" fmla="*/ 151844 w 612512"/>
              <a:gd name="T49" fmla="*/ 417320 h 656790"/>
              <a:gd name="T50" fmla="*/ 266229 w 612512"/>
              <a:gd name="T51" fmla="*/ 318433 h 656790"/>
              <a:gd name="T52" fmla="*/ 297223 w 612512"/>
              <a:gd name="T53" fmla="*/ 310315 h 656790"/>
              <a:gd name="T54" fmla="*/ 404229 w 612512"/>
              <a:gd name="T55" fmla="*/ 223235 h 656790"/>
              <a:gd name="T56" fmla="*/ 404229 w 612512"/>
              <a:gd name="T57" fmla="*/ 223235 h 656790"/>
              <a:gd name="T58" fmla="*/ 229331 w 612512"/>
              <a:gd name="T59" fmla="*/ 373780 h 656790"/>
              <a:gd name="T60" fmla="*/ 207930 w 612512"/>
              <a:gd name="T61" fmla="*/ 395181 h 656790"/>
              <a:gd name="T62" fmla="*/ 229331 w 612512"/>
              <a:gd name="T63" fmla="*/ 416582 h 656790"/>
              <a:gd name="T64" fmla="*/ 250732 w 612512"/>
              <a:gd name="T65" fmla="*/ 395181 h 656790"/>
              <a:gd name="T66" fmla="*/ 229331 w 612512"/>
              <a:gd name="T67" fmla="*/ 373780 h 656790"/>
              <a:gd name="T68" fmla="*/ 229331 w 612512"/>
              <a:gd name="T69" fmla="*/ 373780 h 656790"/>
              <a:gd name="T70" fmla="*/ 385042 w 612512"/>
              <a:gd name="T71" fmla="*/ 373780 h 656790"/>
              <a:gd name="T72" fmla="*/ 363640 w 612512"/>
              <a:gd name="T73" fmla="*/ 395181 h 656790"/>
              <a:gd name="T74" fmla="*/ 385042 w 612512"/>
              <a:gd name="T75" fmla="*/ 416582 h 656790"/>
              <a:gd name="T76" fmla="*/ 406443 w 612512"/>
              <a:gd name="T77" fmla="*/ 395181 h 656790"/>
              <a:gd name="T78" fmla="*/ 385042 w 612512"/>
              <a:gd name="T79" fmla="*/ 373780 h 656790"/>
              <a:gd name="T80" fmla="*/ 385042 w 612512"/>
              <a:gd name="T81" fmla="*/ 373780 h 6567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2512" h="656790">
                <a:moveTo>
                  <a:pt x="289106" y="5535"/>
                </a:moveTo>
                <a:cubicBezTo>
                  <a:pt x="134133" y="5535"/>
                  <a:pt x="37460" y="102208"/>
                  <a:pt x="37460" y="257181"/>
                </a:cubicBezTo>
                <a:cubicBezTo>
                  <a:pt x="37460" y="279320"/>
                  <a:pt x="40411" y="301459"/>
                  <a:pt x="43363" y="324336"/>
                </a:cubicBezTo>
                <a:cubicBezTo>
                  <a:pt x="52219" y="387063"/>
                  <a:pt x="61074" y="452742"/>
                  <a:pt x="8679" y="522849"/>
                </a:cubicBezTo>
                <a:cubicBezTo>
                  <a:pt x="6465" y="525801"/>
                  <a:pt x="4989" y="529491"/>
                  <a:pt x="5727" y="533181"/>
                </a:cubicBezTo>
                <a:cubicBezTo>
                  <a:pt x="6465" y="536871"/>
                  <a:pt x="8679" y="540561"/>
                  <a:pt x="11631" y="542774"/>
                </a:cubicBezTo>
                <a:cubicBezTo>
                  <a:pt x="13845" y="544250"/>
                  <a:pt x="70668" y="581149"/>
                  <a:pt x="199074" y="595170"/>
                </a:cubicBezTo>
                <a:cubicBezTo>
                  <a:pt x="231545" y="634282"/>
                  <a:pt x="269181" y="656421"/>
                  <a:pt x="305341" y="656421"/>
                </a:cubicBezTo>
                <a:cubicBezTo>
                  <a:pt x="341501" y="656421"/>
                  <a:pt x="379138" y="635020"/>
                  <a:pt x="412347" y="595170"/>
                </a:cubicBezTo>
                <a:cubicBezTo>
                  <a:pt x="541491" y="581149"/>
                  <a:pt x="601266" y="544250"/>
                  <a:pt x="603480" y="542774"/>
                </a:cubicBezTo>
                <a:cubicBezTo>
                  <a:pt x="607170" y="540561"/>
                  <a:pt x="608646" y="536871"/>
                  <a:pt x="609384" y="533181"/>
                </a:cubicBezTo>
                <a:cubicBezTo>
                  <a:pt x="610122" y="529491"/>
                  <a:pt x="609384" y="525063"/>
                  <a:pt x="606432" y="522111"/>
                </a:cubicBezTo>
                <a:cubicBezTo>
                  <a:pt x="553298" y="454218"/>
                  <a:pt x="560678" y="396657"/>
                  <a:pt x="568057" y="335406"/>
                </a:cubicBezTo>
                <a:cubicBezTo>
                  <a:pt x="571009" y="313267"/>
                  <a:pt x="573961" y="291128"/>
                  <a:pt x="573961" y="267513"/>
                </a:cubicBezTo>
                <a:cubicBezTo>
                  <a:pt x="573961" y="175267"/>
                  <a:pt x="532635" y="66786"/>
                  <a:pt x="416036" y="63096"/>
                </a:cubicBezTo>
                <a:cubicBezTo>
                  <a:pt x="369545" y="15866"/>
                  <a:pt x="321577" y="5535"/>
                  <a:pt x="289106" y="5535"/>
                </a:cubicBezTo>
                <a:close/>
                <a:moveTo>
                  <a:pt x="404229" y="223235"/>
                </a:moveTo>
                <a:cubicBezTo>
                  <a:pt x="424892" y="245374"/>
                  <a:pt x="463266" y="297032"/>
                  <a:pt x="463266" y="378208"/>
                </a:cubicBezTo>
                <a:cubicBezTo>
                  <a:pt x="463266" y="486689"/>
                  <a:pt x="395373" y="573769"/>
                  <a:pt x="395373" y="574507"/>
                </a:cubicBezTo>
                <a:cubicBezTo>
                  <a:pt x="395373" y="574507"/>
                  <a:pt x="395373" y="574507"/>
                  <a:pt x="395373" y="575245"/>
                </a:cubicBezTo>
                <a:cubicBezTo>
                  <a:pt x="367330" y="609929"/>
                  <a:pt x="336336" y="629854"/>
                  <a:pt x="307555" y="629854"/>
                </a:cubicBezTo>
                <a:cubicBezTo>
                  <a:pt x="278774" y="629854"/>
                  <a:pt x="247780" y="610667"/>
                  <a:pt x="219737" y="575245"/>
                </a:cubicBezTo>
                <a:cubicBezTo>
                  <a:pt x="219737" y="575245"/>
                  <a:pt x="219737" y="575245"/>
                  <a:pt x="218999" y="574507"/>
                </a:cubicBezTo>
                <a:cubicBezTo>
                  <a:pt x="218261" y="573769"/>
                  <a:pt x="151844" y="510304"/>
                  <a:pt x="151844" y="417320"/>
                </a:cubicBezTo>
                <a:cubicBezTo>
                  <a:pt x="151844" y="346475"/>
                  <a:pt x="212357" y="331716"/>
                  <a:pt x="266229" y="318433"/>
                </a:cubicBezTo>
                <a:cubicBezTo>
                  <a:pt x="277299" y="315481"/>
                  <a:pt x="287630" y="313267"/>
                  <a:pt x="297223" y="310315"/>
                </a:cubicBezTo>
                <a:cubicBezTo>
                  <a:pt x="360689" y="290390"/>
                  <a:pt x="390945" y="248326"/>
                  <a:pt x="404229" y="223235"/>
                </a:cubicBezTo>
                <a:close/>
                <a:moveTo>
                  <a:pt x="229331" y="373780"/>
                </a:moveTo>
                <a:cubicBezTo>
                  <a:pt x="217523" y="373780"/>
                  <a:pt x="207930" y="383374"/>
                  <a:pt x="207930" y="395181"/>
                </a:cubicBezTo>
                <a:cubicBezTo>
                  <a:pt x="207930" y="406989"/>
                  <a:pt x="217523" y="416582"/>
                  <a:pt x="229331" y="416582"/>
                </a:cubicBezTo>
                <a:cubicBezTo>
                  <a:pt x="241138" y="416582"/>
                  <a:pt x="250732" y="406989"/>
                  <a:pt x="250732" y="395181"/>
                </a:cubicBezTo>
                <a:cubicBezTo>
                  <a:pt x="249994" y="383374"/>
                  <a:pt x="241138" y="373780"/>
                  <a:pt x="229331" y="373780"/>
                </a:cubicBezTo>
                <a:close/>
                <a:moveTo>
                  <a:pt x="385042" y="373780"/>
                </a:moveTo>
                <a:cubicBezTo>
                  <a:pt x="373234" y="373780"/>
                  <a:pt x="363640" y="383374"/>
                  <a:pt x="363640" y="395181"/>
                </a:cubicBezTo>
                <a:cubicBezTo>
                  <a:pt x="363640" y="406989"/>
                  <a:pt x="373234" y="416582"/>
                  <a:pt x="385042" y="416582"/>
                </a:cubicBezTo>
                <a:cubicBezTo>
                  <a:pt x="396849" y="416582"/>
                  <a:pt x="406443" y="406989"/>
                  <a:pt x="406443" y="395181"/>
                </a:cubicBezTo>
                <a:cubicBezTo>
                  <a:pt x="406443" y="383374"/>
                  <a:pt x="396849" y="373780"/>
                  <a:pt x="385042" y="3737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4" name="Freeform: Shape 18" title="Icon of a man">
            <a:extLst>
              <a:ext uri="{FF2B5EF4-FFF2-40B4-BE49-F238E27FC236}">
                <a16:creationId xmlns:a16="http://schemas.microsoft.com/office/drawing/2014/main" id="{3EF9F522-C715-401B-BB97-3F28D076842B}"/>
              </a:ext>
            </a:extLst>
          </p:cNvPr>
          <p:cNvSpPr>
            <a:spLocks/>
          </p:cNvSpPr>
          <p:nvPr/>
        </p:nvSpPr>
        <p:spPr bwMode="auto">
          <a:xfrm>
            <a:off x="2102238" y="4677406"/>
            <a:ext cx="791576" cy="1096927"/>
          </a:xfrm>
          <a:custGeom>
            <a:avLst/>
            <a:gdLst/>
            <a:ahLst/>
            <a:cxnLst/>
            <a:rect l="0" t="0" r="r" b="b"/>
            <a:pathLst>
              <a:path w="457539" h="664170">
                <a:moveTo>
                  <a:pt x="226707" y="5535"/>
                </a:moveTo>
                <a:cubicBezTo>
                  <a:pt x="217851" y="5535"/>
                  <a:pt x="208996" y="5535"/>
                  <a:pt x="200878" y="6273"/>
                </a:cubicBezTo>
                <a:cubicBezTo>
                  <a:pt x="200140" y="6273"/>
                  <a:pt x="198664" y="6273"/>
                  <a:pt x="197926" y="7011"/>
                </a:cubicBezTo>
                <a:cubicBezTo>
                  <a:pt x="190546" y="7749"/>
                  <a:pt x="183167" y="8487"/>
                  <a:pt x="176525" y="9962"/>
                </a:cubicBezTo>
                <a:cubicBezTo>
                  <a:pt x="169145" y="11438"/>
                  <a:pt x="161766" y="12914"/>
                  <a:pt x="154386" y="14390"/>
                </a:cubicBezTo>
                <a:lnTo>
                  <a:pt x="153648" y="15128"/>
                </a:lnTo>
                <a:cubicBezTo>
                  <a:pt x="138889" y="18818"/>
                  <a:pt x="124867" y="23984"/>
                  <a:pt x="112322" y="29888"/>
                </a:cubicBezTo>
                <a:cubicBezTo>
                  <a:pt x="99038" y="35791"/>
                  <a:pt x="87969" y="43909"/>
                  <a:pt x="76899" y="52765"/>
                </a:cubicBezTo>
                <a:cubicBezTo>
                  <a:pt x="71734" y="57192"/>
                  <a:pt x="66568" y="61620"/>
                  <a:pt x="62140" y="66786"/>
                </a:cubicBezTo>
                <a:cubicBezTo>
                  <a:pt x="42953" y="85973"/>
                  <a:pt x="28932" y="109588"/>
                  <a:pt x="19338" y="136893"/>
                </a:cubicBezTo>
                <a:cubicBezTo>
                  <a:pt x="17124" y="143534"/>
                  <a:pt x="14910" y="150176"/>
                  <a:pt x="13434" y="157556"/>
                </a:cubicBezTo>
                <a:cubicBezTo>
                  <a:pt x="11958" y="164198"/>
                  <a:pt x="10482" y="170839"/>
                  <a:pt x="9745" y="177481"/>
                </a:cubicBezTo>
                <a:cubicBezTo>
                  <a:pt x="9007" y="181909"/>
                  <a:pt x="8269" y="186337"/>
                  <a:pt x="8269" y="190764"/>
                </a:cubicBezTo>
                <a:cubicBezTo>
                  <a:pt x="7531" y="194454"/>
                  <a:pt x="7531" y="197406"/>
                  <a:pt x="6793" y="201096"/>
                </a:cubicBezTo>
                <a:cubicBezTo>
                  <a:pt x="6055" y="209213"/>
                  <a:pt x="6055" y="218069"/>
                  <a:pt x="6055" y="226925"/>
                </a:cubicBezTo>
                <a:cubicBezTo>
                  <a:pt x="6055" y="234304"/>
                  <a:pt x="7531" y="243160"/>
                  <a:pt x="9007" y="252754"/>
                </a:cubicBezTo>
                <a:cubicBezTo>
                  <a:pt x="10482" y="263085"/>
                  <a:pt x="12697" y="274893"/>
                  <a:pt x="14910" y="286700"/>
                </a:cubicBezTo>
                <a:cubicBezTo>
                  <a:pt x="17124" y="297032"/>
                  <a:pt x="19338" y="307363"/>
                  <a:pt x="22290" y="316957"/>
                </a:cubicBezTo>
                <a:cubicBezTo>
                  <a:pt x="22290" y="317695"/>
                  <a:pt x="23028" y="319171"/>
                  <a:pt x="23028" y="320646"/>
                </a:cubicBezTo>
                <a:cubicBezTo>
                  <a:pt x="24504" y="327288"/>
                  <a:pt x="26718" y="333192"/>
                  <a:pt x="28194" y="339096"/>
                </a:cubicBezTo>
                <a:cubicBezTo>
                  <a:pt x="23766" y="342785"/>
                  <a:pt x="20076" y="344999"/>
                  <a:pt x="15648" y="350903"/>
                </a:cubicBezTo>
                <a:cubicBezTo>
                  <a:pt x="9007" y="361235"/>
                  <a:pt x="3841" y="375994"/>
                  <a:pt x="6055" y="393705"/>
                </a:cubicBezTo>
                <a:cubicBezTo>
                  <a:pt x="11958" y="444625"/>
                  <a:pt x="43691" y="462336"/>
                  <a:pt x="54023" y="467502"/>
                </a:cubicBezTo>
                <a:cubicBezTo>
                  <a:pt x="57712" y="491117"/>
                  <a:pt x="70258" y="520635"/>
                  <a:pt x="90183" y="550154"/>
                </a:cubicBezTo>
                <a:cubicBezTo>
                  <a:pt x="111584" y="581887"/>
                  <a:pt x="141103" y="612881"/>
                  <a:pt x="177263" y="630592"/>
                </a:cubicBezTo>
                <a:cubicBezTo>
                  <a:pt x="178001" y="630592"/>
                  <a:pt x="178739" y="631330"/>
                  <a:pt x="178739" y="632068"/>
                </a:cubicBezTo>
                <a:cubicBezTo>
                  <a:pt x="192023" y="647566"/>
                  <a:pt x="209733" y="658635"/>
                  <a:pt x="231872" y="658635"/>
                </a:cubicBezTo>
                <a:cubicBezTo>
                  <a:pt x="253274" y="658635"/>
                  <a:pt x="271723" y="647566"/>
                  <a:pt x="285006" y="632068"/>
                </a:cubicBezTo>
                <a:cubicBezTo>
                  <a:pt x="285744" y="632068"/>
                  <a:pt x="286482" y="631330"/>
                  <a:pt x="286482" y="630592"/>
                </a:cubicBezTo>
                <a:cubicBezTo>
                  <a:pt x="322643" y="612881"/>
                  <a:pt x="351423" y="582625"/>
                  <a:pt x="372824" y="550154"/>
                </a:cubicBezTo>
                <a:cubicBezTo>
                  <a:pt x="392750" y="520635"/>
                  <a:pt x="404557" y="491117"/>
                  <a:pt x="408984" y="467502"/>
                </a:cubicBezTo>
                <a:cubicBezTo>
                  <a:pt x="419316" y="462336"/>
                  <a:pt x="451787" y="444625"/>
                  <a:pt x="458428" y="393705"/>
                </a:cubicBezTo>
                <a:cubicBezTo>
                  <a:pt x="460642" y="375994"/>
                  <a:pt x="455477" y="361235"/>
                  <a:pt x="448097" y="350903"/>
                </a:cubicBezTo>
                <a:cubicBezTo>
                  <a:pt x="443669" y="344999"/>
                  <a:pt x="439979" y="342785"/>
                  <a:pt x="435552" y="339096"/>
                </a:cubicBezTo>
                <a:cubicBezTo>
                  <a:pt x="437765" y="331716"/>
                  <a:pt x="440717" y="323598"/>
                  <a:pt x="442931" y="314005"/>
                </a:cubicBezTo>
                <a:cubicBezTo>
                  <a:pt x="442931" y="313267"/>
                  <a:pt x="442931" y="312529"/>
                  <a:pt x="443669" y="312529"/>
                </a:cubicBezTo>
                <a:cubicBezTo>
                  <a:pt x="443669" y="311791"/>
                  <a:pt x="444407" y="310315"/>
                  <a:pt x="444407" y="309577"/>
                </a:cubicBezTo>
                <a:cubicBezTo>
                  <a:pt x="446621" y="299983"/>
                  <a:pt x="448835" y="289652"/>
                  <a:pt x="450311" y="280058"/>
                </a:cubicBezTo>
                <a:cubicBezTo>
                  <a:pt x="452525" y="268989"/>
                  <a:pt x="454738" y="257919"/>
                  <a:pt x="455477" y="247588"/>
                </a:cubicBezTo>
                <a:cubicBezTo>
                  <a:pt x="456215" y="244636"/>
                  <a:pt x="456215" y="241684"/>
                  <a:pt x="456215" y="237994"/>
                </a:cubicBezTo>
                <a:cubicBezTo>
                  <a:pt x="456952" y="232090"/>
                  <a:pt x="456952" y="226925"/>
                  <a:pt x="457691" y="221021"/>
                </a:cubicBezTo>
                <a:cubicBezTo>
                  <a:pt x="457691" y="215117"/>
                  <a:pt x="458428" y="209951"/>
                  <a:pt x="458428" y="204786"/>
                </a:cubicBezTo>
                <a:cubicBezTo>
                  <a:pt x="458428" y="201096"/>
                  <a:pt x="458428" y="196668"/>
                  <a:pt x="457691" y="192240"/>
                </a:cubicBezTo>
                <a:cubicBezTo>
                  <a:pt x="457691" y="191502"/>
                  <a:pt x="457691" y="190764"/>
                  <a:pt x="457691" y="190764"/>
                </a:cubicBezTo>
                <a:cubicBezTo>
                  <a:pt x="457691" y="187074"/>
                  <a:pt x="456952" y="184123"/>
                  <a:pt x="456215" y="180433"/>
                </a:cubicBezTo>
                <a:cubicBezTo>
                  <a:pt x="456215" y="178219"/>
                  <a:pt x="455477" y="176005"/>
                  <a:pt x="455477" y="174529"/>
                </a:cubicBezTo>
                <a:cubicBezTo>
                  <a:pt x="455477" y="172315"/>
                  <a:pt x="454738" y="170101"/>
                  <a:pt x="454738" y="168625"/>
                </a:cubicBezTo>
                <a:cubicBezTo>
                  <a:pt x="454738" y="167149"/>
                  <a:pt x="454001" y="165673"/>
                  <a:pt x="454001" y="163460"/>
                </a:cubicBezTo>
                <a:cubicBezTo>
                  <a:pt x="453262" y="161246"/>
                  <a:pt x="452525" y="159032"/>
                  <a:pt x="452525" y="156080"/>
                </a:cubicBezTo>
                <a:cubicBezTo>
                  <a:pt x="451787" y="154604"/>
                  <a:pt x="451787" y="153128"/>
                  <a:pt x="451049" y="151652"/>
                </a:cubicBezTo>
                <a:cubicBezTo>
                  <a:pt x="450311" y="149438"/>
                  <a:pt x="449573" y="146486"/>
                  <a:pt x="448835" y="144272"/>
                </a:cubicBezTo>
                <a:cubicBezTo>
                  <a:pt x="448097" y="142796"/>
                  <a:pt x="448097" y="141321"/>
                  <a:pt x="447359" y="140583"/>
                </a:cubicBezTo>
                <a:cubicBezTo>
                  <a:pt x="446621" y="138369"/>
                  <a:pt x="445145" y="136155"/>
                  <a:pt x="444407" y="133203"/>
                </a:cubicBezTo>
                <a:cubicBezTo>
                  <a:pt x="442931" y="129513"/>
                  <a:pt x="440717" y="125823"/>
                  <a:pt x="439241" y="122133"/>
                </a:cubicBezTo>
                <a:cubicBezTo>
                  <a:pt x="438503" y="120657"/>
                  <a:pt x="437765" y="119182"/>
                  <a:pt x="437028" y="117706"/>
                </a:cubicBezTo>
                <a:cubicBezTo>
                  <a:pt x="435552" y="115492"/>
                  <a:pt x="434076" y="114016"/>
                  <a:pt x="433338" y="111802"/>
                </a:cubicBezTo>
                <a:cubicBezTo>
                  <a:pt x="432599" y="110326"/>
                  <a:pt x="431862" y="108850"/>
                  <a:pt x="430386" y="107374"/>
                </a:cubicBezTo>
                <a:cubicBezTo>
                  <a:pt x="428910" y="105898"/>
                  <a:pt x="428172" y="103684"/>
                  <a:pt x="426696" y="102208"/>
                </a:cubicBezTo>
                <a:cubicBezTo>
                  <a:pt x="425958" y="100732"/>
                  <a:pt x="424482" y="99256"/>
                  <a:pt x="423006" y="98518"/>
                </a:cubicBezTo>
                <a:cubicBezTo>
                  <a:pt x="421530" y="97043"/>
                  <a:pt x="420054" y="94829"/>
                  <a:pt x="418578" y="93353"/>
                </a:cubicBezTo>
                <a:cubicBezTo>
                  <a:pt x="417102" y="91877"/>
                  <a:pt x="415626" y="90401"/>
                  <a:pt x="414150" y="89663"/>
                </a:cubicBezTo>
                <a:cubicBezTo>
                  <a:pt x="411199" y="86711"/>
                  <a:pt x="407509" y="84497"/>
                  <a:pt x="404557" y="82283"/>
                </a:cubicBezTo>
                <a:cubicBezTo>
                  <a:pt x="390535" y="72690"/>
                  <a:pt x="373562" y="66048"/>
                  <a:pt x="353637" y="64572"/>
                </a:cubicBezTo>
                <a:cubicBezTo>
                  <a:pt x="349947" y="58668"/>
                  <a:pt x="343306" y="51289"/>
                  <a:pt x="335188" y="43909"/>
                </a:cubicBezTo>
                <a:cubicBezTo>
                  <a:pt x="332236" y="40957"/>
                  <a:pt x="328546" y="38005"/>
                  <a:pt x="324857" y="35053"/>
                </a:cubicBezTo>
                <a:cubicBezTo>
                  <a:pt x="324118" y="35053"/>
                  <a:pt x="324118" y="34315"/>
                  <a:pt x="323380" y="34315"/>
                </a:cubicBezTo>
                <a:cubicBezTo>
                  <a:pt x="322643" y="34315"/>
                  <a:pt x="322643" y="33577"/>
                  <a:pt x="321904" y="33577"/>
                </a:cubicBezTo>
                <a:cubicBezTo>
                  <a:pt x="318215" y="30626"/>
                  <a:pt x="313787" y="28412"/>
                  <a:pt x="309359" y="26198"/>
                </a:cubicBezTo>
                <a:cubicBezTo>
                  <a:pt x="295338" y="18818"/>
                  <a:pt x="277626" y="12176"/>
                  <a:pt x="255487" y="9225"/>
                </a:cubicBezTo>
                <a:cubicBezTo>
                  <a:pt x="254750" y="9225"/>
                  <a:pt x="253274" y="9225"/>
                  <a:pt x="252536" y="8487"/>
                </a:cubicBezTo>
                <a:cubicBezTo>
                  <a:pt x="251798" y="8487"/>
                  <a:pt x="251060" y="8487"/>
                  <a:pt x="249584" y="8487"/>
                </a:cubicBezTo>
                <a:cubicBezTo>
                  <a:pt x="240728" y="6273"/>
                  <a:pt x="234087" y="5535"/>
                  <a:pt x="226707" y="5535"/>
                </a:cubicBezTo>
                <a:close/>
                <a:moveTo>
                  <a:pt x="336664" y="181171"/>
                </a:moveTo>
                <a:cubicBezTo>
                  <a:pt x="350685" y="203310"/>
                  <a:pt x="372086" y="244636"/>
                  <a:pt x="372086" y="288914"/>
                </a:cubicBezTo>
                <a:cubicBezTo>
                  <a:pt x="372086" y="312529"/>
                  <a:pt x="381680" y="351641"/>
                  <a:pt x="413413" y="356069"/>
                </a:cubicBezTo>
                <a:cubicBezTo>
                  <a:pt x="416364" y="358283"/>
                  <a:pt x="420054" y="361235"/>
                  <a:pt x="423006" y="366400"/>
                </a:cubicBezTo>
                <a:cubicBezTo>
                  <a:pt x="426696" y="372304"/>
                  <a:pt x="429648" y="379684"/>
                  <a:pt x="428172" y="390015"/>
                </a:cubicBezTo>
                <a:cubicBezTo>
                  <a:pt x="423006" y="435769"/>
                  <a:pt x="391274" y="444625"/>
                  <a:pt x="391274" y="444625"/>
                </a:cubicBezTo>
                <a:cubicBezTo>
                  <a:pt x="386108" y="446101"/>
                  <a:pt x="382418" y="451267"/>
                  <a:pt x="381680" y="456432"/>
                </a:cubicBezTo>
                <a:cubicBezTo>
                  <a:pt x="380204" y="471930"/>
                  <a:pt x="368396" y="503662"/>
                  <a:pt x="348472" y="533181"/>
                </a:cubicBezTo>
                <a:cubicBezTo>
                  <a:pt x="328546" y="562700"/>
                  <a:pt x="301979" y="590742"/>
                  <a:pt x="271723" y="604764"/>
                </a:cubicBezTo>
                <a:cubicBezTo>
                  <a:pt x="269509" y="605502"/>
                  <a:pt x="267295" y="607715"/>
                  <a:pt x="265819" y="609929"/>
                </a:cubicBezTo>
                <a:cubicBezTo>
                  <a:pt x="258440" y="620999"/>
                  <a:pt x="245156" y="629117"/>
                  <a:pt x="230397" y="629117"/>
                </a:cubicBezTo>
                <a:cubicBezTo>
                  <a:pt x="215638" y="629117"/>
                  <a:pt x="202354" y="621737"/>
                  <a:pt x="194974" y="609929"/>
                </a:cubicBezTo>
                <a:cubicBezTo>
                  <a:pt x="193499" y="607715"/>
                  <a:pt x="191284" y="606240"/>
                  <a:pt x="189070" y="604764"/>
                </a:cubicBezTo>
                <a:cubicBezTo>
                  <a:pt x="158814" y="590742"/>
                  <a:pt x="131509" y="562700"/>
                  <a:pt x="112322" y="533181"/>
                </a:cubicBezTo>
                <a:cubicBezTo>
                  <a:pt x="92397" y="503662"/>
                  <a:pt x="80589" y="471930"/>
                  <a:pt x="78375" y="456432"/>
                </a:cubicBezTo>
                <a:cubicBezTo>
                  <a:pt x="77638" y="451267"/>
                  <a:pt x="73948" y="446839"/>
                  <a:pt x="68782" y="444625"/>
                </a:cubicBezTo>
                <a:cubicBezTo>
                  <a:pt x="68782" y="444625"/>
                  <a:pt x="37049" y="435031"/>
                  <a:pt x="31884" y="389277"/>
                </a:cubicBezTo>
                <a:cubicBezTo>
                  <a:pt x="30408" y="378946"/>
                  <a:pt x="33360" y="371566"/>
                  <a:pt x="37049" y="365662"/>
                </a:cubicBezTo>
                <a:cubicBezTo>
                  <a:pt x="38526" y="363449"/>
                  <a:pt x="40739" y="361235"/>
                  <a:pt x="42215" y="359759"/>
                </a:cubicBezTo>
                <a:cubicBezTo>
                  <a:pt x="43691" y="359759"/>
                  <a:pt x="44429" y="360497"/>
                  <a:pt x="45905" y="360497"/>
                </a:cubicBezTo>
                <a:cubicBezTo>
                  <a:pt x="73948" y="360497"/>
                  <a:pt x="83541" y="314005"/>
                  <a:pt x="88707" y="289652"/>
                </a:cubicBezTo>
                <a:cubicBezTo>
                  <a:pt x="97563" y="245374"/>
                  <a:pt x="146268" y="232828"/>
                  <a:pt x="216375" y="232828"/>
                </a:cubicBezTo>
                <a:cubicBezTo>
                  <a:pt x="282055" y="232090"/>
                  <a:pt x="318953" y="201834"/>
                  <a:pt x="336664" y="181171"/>
                </a:cubicBezTo>
                <a:close/>
                <a:moveTo>
                  <a:pt x="152172" y="359759"/>
                </a:moveTo>
                <a:cubicBezTo>
                  <a:pt x="140365" y="359759"/>
                  <a:pt x="130771" y="369352"/>
                  <a:pt x="130771" y="381160"/>
                </a:cubicBezTo>
                <a:cubicBezTo>
                  <a:pt x="130771" y="392967"/>
                  <a:pt x="140365" y="402561"/>
                  <a:pt x="152172" y="402561"/>
                </a:cubicBezTo>
                <a:cubicBezTo>
                  <a:pt x="163980" y="402561"/>
                  <a:pt x="173573" y="392967"/>
                  <a:pt x="173573" y="381160"/>
                </a:cubicBezTo>
                <a:cubicBezTo>
                  <a:pt x="173573" y="369352"/>
                  <a:pt x="163980" y="359759"/>
                  <a:pt x="152172" y="359759"/>
                </a:cubicBezTo>
                <a:close/>
                <a:moveTo>
                  <a:pt x="308621" y="359759"/>
                </a:moveTo>
                <a:cubicBezTo>
                  <a:pt x="296814" y="359759"/>
                  <a:pt x="287220" y="369352"/>
                  <a:pt x="287220" y="381160"/>
                </a:cubicBezTo>
                <a:cubicBezTo>
                  <a:pt x="287220" y="392967"/>
                  <a:pt x="296814" y="402561"/>
                  <a:pt x="308621" y="402561"/>
                </a:cubicBezTo>
                <a:cubicBezTo>
                  <a:pt x="320428" y="402561"/>
                  <a:pt x="330022" y="392967"/>
                  <a:pt x="330022" y="381160"/>
                </a:cubicBezTo>
                <a:cubicBezTo>
                  <a:pt x="330022" y="369352"/>
                  <a:pt x="319691" y="359759"/>
                  <a:pt x="308621" y="3597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5" name="Freeform: Shape 19" title="Icon of a woman">
            <a:extLst>
              <a:ext uri="{FF2B5EF4-FFF2-40B4-BE49-F238E27FC236}">
                <a16:creationId xmlns:a16="http://schemas.microsoft.com/office/drawing/2014/main" id="{5073623D-CC0D-4A4D-80EE-B5A8B4375908}"/>
              </a:ext>
            </a:extLst>
          </p:cNvPr>
          <p:cNvSpPr>
            <a:spLocks/>
          </p:cNvSpPr>
          <p:nvPr/>
        </p:nvSpPr>
        <p:spPr bwMode="auto">
          <a:xfrm>
            <a:off x="9261868" y="4683966"/>
            <a:ext cx="1058184" cy="1083805"/>
          </a:xfrm>
          <a:custGeom>
            <a:avLst/>
            <a:gdLst>
              <a:gd name="T0" fmla="*/ 289106 w 612512"/>
              <a:gd name="T1" fmla="*/ 5535 h 656790"/>
              <a:gd name="T2" fmla="*/ 37460 w 612512"/>
              <a:gd name="T3" fmla="*/ 257181 h 656790"/>
              <a:gd name="T4" fmla="*/ 43363 w 612512"/>
              <a:gd name="T5" fmla="*/ 324336 h 656790"/>
              <a:gd name="T6" fmla="*/ 8679 w 612512"/>
              <a:gd name="T7" fmla="*/ 522849 h 656790"/>
              <a:gd name="T8" fmla="*/ 5727 w 612512"/>
              <a:gd name="T9" fmla="*/ 533181 h 656790"/>
              <a:gd name="T10" fmla="*/ 11631 w 612512"/>
              <a:gd name="T11" fmla="*/ 542774 h 656790"/>
              <a:gd name="T12" fmla="*/ 199074 w 612512"/>
              <a:gd name="T13" fmla="*/ 595170 h 656790"/>
              <a:gd name="T14" fmla="*/ 305341 w 612512"/>
              <a:gd name="T15" fmla="*/ 656421 h 656790"/>
              <a:gd name="T16" fmla="*/ 412347 w 612512"/>
              <a:gd name="T17" fmla="*/ 595170 h 656790"/>
              <a:gd name="T18" fmla="*/ 603480 w 612512"/>
              <a:gd name="T19" fmla="*/ 542774 h 656790"/>
              <a:gd name="T20" fmla="*/ 609384 w 612512"/>
              <a:gd name="T21" fmla="*/ 533181 h 656790"/>
              <a:gd name="T22" fmla="*/ 606432 w 612512"/>
              <a:gd name="T23" fmla="*/ 522111 h 656790"/>
              <a:gd name="T24" fmla="*/ 568057 w 612512"/>
              <a:gd name="T25" fmla="*/ 335406 h 656790"/>
              <a:gd name="T26" fmla="*/ 573961 w 612512"/>
              <a:gd name="T27" fmla="*/ 267513 h 656790"/>
              <a:gd name="T28" fmla="*/ 416036 w 612512"/>
              <a:gd name="T29" fmla="*/ 63096 h 656790"/>
              <a:gd name="T30" fmla="*/ 289106 w 612512"/>
              <a:gd name="T31" fmla="*/ 5535 h 656790"/>
              <a:gd name="T32" fmla="*/ 289106 w 612512"/>
              <a:gd name="T33" fmla="*/ 5535 h 656790"/>
              <a:gd name="T34" fmla="*/ 404229 w 612512"/>
              <a:gd name="T35" fmla="*/ 223235 h 656790"/>
              <a:gd name="T36" fmla="*/ 463266 w 612512"/>
              <a:gd name="T37" fmla="*/ 378208 h 656790"/>
              <a:gd name="T38" fmla="*/ 395373 w 612512"/>
              <a:gd name="T39" fmla="*/ 574507 h 656790"/>
              <a:gd name="T40" fmla="*/ 395373 w 612512"/>
              <a:gd name="T41" fmla="*/ 575245 h 656790"/>
              <a:gd name="T42" fmla="*/ 307555 w 612512"/>
              <a:gd name="T43" fmla="*/ 629854 h 656790"/>
              <a:gd name="T44" fmla="*/ 219737 w 612512"/>
              <a:gd name="T45" fmla="*/ 575245 h 656790"/>
              <a:gd name="T46" fmla="*/ 218999 w 612512"/>
              <a:gd name="T47" fmla="*/ 574507 h 656790"/>
              <a:gd name="T48" fmla="*/ 151844 w 612512"/>
              <a:gd name="T49" fmla="*/ 417320 h 656790"/>
              <a:gd name="T50" fmla="*/ 266229 w 612512"/>
              <a:gd name="T51" fmla="*/ 318433 h 656790"/>
              <a:gd name="T52" fmla="*/ 297223 w 612512"/>
              <a:gd name="T53" fmla="*/ 310315 h 656790"/>
              <a:gd name="T54" fmla="*/ 404229 w 612512"/>
              <a:gd name="T55" fmla="*/ 223235 h 656790"/>
              <a:gd name="T56" fmla="*/ 404229 w 612512"/>
              <a:gd name="T57" fmla="*/ 223235 h 656790"/>
              <a:gd name="T58" fmla="*/ 229331 w 612512"/>
              <a:gd name="T59" fmla="*/ 373780 h 656790"/>
              <a:gd name="T60" fmla="*/ 207930 w 612512"/>
              <a:gd name="T61" fmla="*/ 395181 h 656790"/>
              <a:gd name="T62" fmla="*/ 229331 w 612512"/>
              <a:gd name="T63" fmla="*/ 416582 h 656790"/>
              <a:gd name="T64" fmla="*/ 250732 w 612512"/>
              <a:gd name="T65" fmla="*/ 395181 h 656790"/>
              <a:gd name="T66" fmla="*/ 229331 w 612512"/>
              <a:gd name="T67" fmla="*/ 373780 h 656790"/>
              <a:gd name="T68" fmla="*/ 229331 w 612512"/>
              <a:gd name="T69" fmla="*/ 373780 h 656790"/>
              <a:gd name="T70" fmla="*/ 385042 w 612512"/>
              <a:gd name="T71" fmla="*/ 373780 h 656790"/>
              <a:gd name="T72" fmla="*/ 363640 w 612512"/>
              <a:gd name="T73" fmla="*/ 395181 h 656790"/>
              <a:gd name="T74" fmla="*/ 385042 w 612512"/>
              <a:gd name="T75" fmla="*/ 416582 h 656790"/>
              <a:gd name="T76" fmla="*/ 406443 w 612512"/>
              <a:gd name="T77" fmla="*/ 395181 h 656790"/>
              <a:gd name="T78" fmla="*/ 385042 w 612512"/>
              <a:gd name="T79" fmla="*/ 373780 h 656790"/>
              <a:gd name="T80" fmla="*/ 385042 w 612512"/>
              <a:gd name="T81" fmla="*/ 373780 h 6567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2512" h="656790">
                <a:moveTo>
                  <a:pt x="289106" y="5535"/>
                </a:moveTo>
                <a:cubicBezTo>
                  <a:pt x="134133" y="5535"/>
                  <a:pt x="37460" y="102208"/>
                  <a:pt x="37460" y="257181"/>
                </a:cubicBezTo>
                <a:cubicBezTo>
                  <a:pt x="37460" y="279320"/>
                  <a:pt x="40411" y="301459"/>
                  <a:pt x="43363" y="324336"/>
                </a:cubicBezTo>
                <a:cubicBezTo>
                  <a:pt x="52219" y="387063"/>
                  <a:pt x="61074" y="452742"/>
                  <a:pt x="8679" y="522849"/>
                </a:cubicBezTo>
                <a:cubicBezTo>
                  <a:pt x="6465" y="525801"/>
                  <a:pt x="4989" y="529491"/>
                  <a:pt x="5727" y="533181"/>
                </a:cubicBezTo>
                <a:cubicBezTo>
                  <a:pt x="6465" y="536871"/>
                  <a:pt x="8679" y="540561"/>
                  <a:pt x="11631" y="542774"/>
                </a:cubicBezTo>
                <a:cubicBezTo>
                  <a:pt x="13845" y="544250"/>
                  <a:pt x="70668" y="581149"/>
                  <a:pt x="199074" y="595170"/>
                </a:cubicBezTo>
                <a:cubicBezTo>
                  <a:pt x="231545" y="634282"/>
                  <a:pt x="269181" y="656421"/>
                  <a:pt x="305341" y="656421"/>
                </a:cubicBezTo>
                <a:cubicBezTo>
                  <a:pt x="341501" y="656421"/>
                  <a:pt x="379138" y="635020"/>
                  <a:pt x="412347" y="595170"/>
                </a:cubicBezTo>
                <a:cubicBezTo>
                  <a:pt x="541491" y="581149"/>
                  <a:pt x="601266" y="544250"/>
                  <a:pt x="603480" y="542774"/>
                </a:cubicBezTo>
                <a:cubicBezTo>
                  <a:pt x="607170" y="540561"/>
                  <a:pt x="608646" y="536871"/>
                  <a:pt x="609384" y="533181"/>
                </a:cubicBezTo>
                <a:cubicBezTo>
                  <a:pt x="610122" y="529491"/>
                  <a:pt x="609384" y="525063"/>
                  <a:pt x="606432" y="522111"/>
                </a:cubicBezTo>
                <a:cubicBezTo>
                  <a:pt x="553298" y="454218"/>
                  <a:pt x="560678" y="396657"/>
                  <a:pt x="568057" y="335406"/>
                </a:cubicBezTo>
                <a:cubicBezTo>
                  <a:pt x="571009" y="313267"/>
                  <a:pt x="573961" y="291128"/>
                  <a:pt x="573961" y="267513"/>
                </a:cubicBezTo>
                <a:cubicBezTo>
                  <a:pt x="573961" y="175267"/>
                  <a:pt x="532635" y="66786"/>
                  <a:pt x="416036" y="63096"/>
                </a:cubicBezTo>
                <a:cubicBezTo>
                  <a:pt x="369545" y="15866"/>
                  <a:pt x="321577" y="5535"/>
                  <a:pt x="289106" y="5535"/>
                </a:cubicBezTo>
                <a:close/>
                <a:moveTo>
                  <a:pt x="404229" y="223235"/>
                </a:moveTo>
                <a:cubicBezTo>
                  <a:pt x="424892" y="245374"/>
                  <a:pt x="463266" y="297032"/>
                  <a:pt x="463266" y="378208"/>
                </a:cubicBezTo>
                <a:cubicBezTo>
                  <a:pt x="463266" y="486689"/>
                  <a:pt x="395373" y="573769"/>
                  <a:pt x="395373" y="574507"/>
                </a:cubicBezTo>
                <a:cubicBezTo>
                  <a:pt x="395373" y="574507"/>
                  <a:pt x="395373" y="574507"/>
                  <a:pt x="395373" y="575245"/>
                </a:cubicBezTo>
                <a:cubicBezTo>
                  <a:pt x="367330" y="609929"/>
                  <a:pt x="336336" y="629854"/>
                  <a:pt x="307555" y="629854"/>
                </a:cubicBezTo>
                <a:cubicBezTo>
                  <a:pt x="278774" y="629854"/>
                  <a:pt x="247780" y="610667"/>
                  <a:pt x="219737" y="575245"/>
                </a:cubicBezTo>
                <a:cubicBezTo>
                  <a:pt x="219737" y="575245"/>
                  <a:pt x="219737" y="575245"/>
                  <a:pt x="218999" y="574507"/>
                </a:cubicBezTo>
                <a:cubicBezTo>
                  <a:pt x="218261" y="573769"/>
                  <a:pt x="151844" y="510304"/>
                  <a:pt x="151844" y="417320"/>
                </a:cubicBezTo>
                <a:cubicBezTo>
                  <a:pt x="151844" y="346475"/>
                  <a:pt x="212357" y="331716"/>
                  <a:pt x="266229" y="318433"/>
                </a:cubicBezTo>
                <a:cubicBezTo>
                  <a:pt x="277299" y="315481"/>
                  <a:pt x="287630" y="313267"/>
                  <a:pt x="297223" y="310315"/>
                </a:cubicBezTo>
                <a:cubicBezTo>
                  <a:pt x="360689" y="290390"/>
                  <a:pt x="390945" y="248326"/>
                  <a:pt x="404229" y="223235"/>
                </a:cubicBezTo>
                <a:close/>
                <a:moveTo>
                  <a:pt x="229331" y="373780"/>
                </a:moveTo>
                <a:cubicBezTo>
                  <a:pt x="217523" y="373780"/>
                  <a:pt x="207930" y="383374"/>
                  <a:pt x="207930" y="395181"/>
                </a:cubicBezTo>
                <a:cubicBezTo>
                  <a:pt x="207930" y="406989"/>
                  <a:pt x="217523" y="416582"/>
                  <a:pt x="229331" y="416582"/>
                </a:cubicBezTo>
                <a:cubicBezTo>
                  <a:pt x="241138" y="416582"/>
                  <a:pt x="250732" y="406989"/>
                  <a:pt x="250732" y="395181"/>
                </a:cubicBezTo>
                <a:cubicBezTo>
                  <a:pt x="249994" y="383374"/>
                  <a:pt x="241138" y="373780"/>
                  <a:pt x="229331" y="373780"/>
                </a:cubicBezTo>
                <a:close/>
                <a:moveTo>
                  <a:pt x="385042" y="373780"/>
                </a:moveTo>
                <a:cubicBezTo>
                  <a:pt x="373234" y="373780"/>
                  <a:pt x="363640" y="383374"/>
                  <a:pt x="363640" y="395181"/>
                </a:cubicBezTo>
                <a:cubicBezTo>
                  <a:pt x="363640" y="406989"/>
                  <a:pt x="373234" y="416582"/>
                  <a:pt x="385042" y="416582"/>
                </a:cubicBezTo>
                <a:cubicBezTo>
                  <a:pt x="396849" y="416582"/>
                  <a:pt x="406443" y="406989"/>
                  <a:pt x="406443" y="395181"/>
                </a:cubicBezTo>
                <a:cubicBezTo>
                  <a:pt x="406443" y="383374"/>
                  <a:pt x="396849" y="373780"/>
                  <a:pt x="385042" y="37378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6" name="Freeform: Shape 18" title="Icon of a man">
            <a:extLst>
              <a:ext uri="{FF2B5EF4-FFF2-40B4-BE49-F238E27FC236}">
                <a16:creationId xmlns:a16="http://schemas.microsoft.com/office/drawing/2014/main" id="{997E1059-D2BC-4625-8BF9-02D60AF5CDDF}"/>
              </a:ext>
            </a:extLst>
          </p:cNvPr>
          <p:cNvSpPr>
            <a:spLocks/>
          </p:cNvSpPr>
          <p:nvPr/>
        </p:nvSpPr>
        <p:spPr bwMode="auto">
          <a:xfrm>
            <a:off x="9312314" y="1198226"/>
            <a:ext cx="791576" cy="1096927"/>
          </a:xfrm>
          <a:custGeom>
            <a:avLst/>
            <a:gdLst/>
            <a:ahLst/>
            <a:cxnLst/>
            <a:rect l="0" t="0" r="r" b="b"/>
            <a:pathLst>
              <a:path w="457539" h="664170">
                <a:moveTo>
                  <a:pt x="226707" y="5535"/>
                </a:moveTo>
                <a:cubicBezTo>
                  <a:pt x="217851" y="5535"/>
                  <a:pt x="208996" y="5535"/>
                  <a:pt x="200878" y="6273"/>
                </a:cubicBezTo>
                <a:cubicBezTo>
                  <a:pt x="200140" y="6273"/>
                  <a:pt x="198664" y="6273"/>
                  <a:pt x="197926" y="7011"/>
                </a:cubicBezTo>
                <a:cubicBezTo>
                  <a:pt x="190546" y="7749"/>
                  <a:pt x="183167" y="8487"/>
                  <a:pt x="176525" y="9962"/>
                </a:cubicBezTo>
                <a:cubicBezTo>
                  <a:pt x="169145" y="11438"/>
                  <a:pt x="161766" y="12914"/>
                  <a:pt x="154386" y="14390"/>
                </a:cubicBezTo>
                <a:lnTo>
                  <a:pt x="153648" y="15128"/>
                </a:lnTo>
                <a:cubicBezTo>
                  <a:pt x="138889" y="18818"/>
                  <a:pt x="124867" y="23984"/>
                  <a:pt x="112322" y="29888"/>
                </a:cubicBezTo>
                <a:cubicBezTo>
                  <a:pt x="99038" y="35791"/>
                  <a:pt x="87969" y="43909"/>
                  <a:pt x="76899" y="52765"/>
                </a:cubicBezTo>
                <a:cubicBezTo>
                  <a:pt x="71734" y="57192"/>
                  <a:pt x="66568" y="61620"/>
                  <a:pt x="62140" y="66786"/>
                </a:cubicBezTo>
                <a:cubicBezTo>
                  <a:pt x="42953" y="85973"/>
                  <a:pt x="28932" y="109588"/>
                  <a:pt x="19338" y="136893"/>
                </a:cubicBezTo>
                <a:cubicBezTo>
                  <a:pt x="17124" y="143534"/>
                  <a:pt x="14910" y="150176"/>
                  <a:pt x="13434" y="157556"/>
                </a:cubicBezTo>
                <a:cubicBezTo>
                  <a:pt x="11958" y="164198"/>
                  <a:pt x="10482" y="170839"/>
                  <a:pt x="9745" y="177481"/>
                </a:cubicBezTo>
                <a:cubicBezTo>
                  <a:pt x="9007" y="181909"/>
                  <a:pt x="8269" y="186337"/>
                  <a:pt x="8269" y="190764"/>
                </a:cubicBezTo>
                <a:cubicBezTo>
                  <a:pt x="7531" y="194454"/>
                  <a:pt x="7531" y="197406"/>
                  <a:pt x="6793" y="201096"/>
                </a:cubicBezTo>
                <a:cubicBezTo>
                  <a:pt x="6055" y="209213"/>
                  <a:pt x="6055" y="218069"/>
                  <a:pt x="6055" y="226925"/>
                </a:cubicBezTo>
                <a:cubicBezTo>
                  <a:pt x="6055" y="234304"/>
                  <a:pt x="7531" y="243160"/>
                  <a:pt x="9007" y="252754"/>
                </a:cubicBezTo>
                <a:cubicBezTo>
                  <a:pt x="10482" y="263085"/>
                  <a:pt x="12697" y="274893"/>
                  <a:pt x="14910" y="286700"/>
                </a:cubicBezTo>
                <a:cubicBezTo>
                  <a:pt x="17124" y="297032"/>
                  <a:pt x="19338" y="307363"/>
                  <a:pt x="22290" y="316957"/>
                </a:cubicBezTo>
                <a:cubicBezTo>
                  <a:pt x="22290" y="317695"/>
                  <a:pt x="23028" y="319171"/>
                  <a:pt x="23028" y="320646"/>
                </a:cubicBezTo>
                <a:cubicBezTo>
                  <a:pt x="24504" y="327288"/>
                  <a:pt x="26718" y="333192"/>
                  <a:pt x="28194" y="339096"/>
                </a:cubicBezTo>
                <a:cubicBezTo>
                  <a:pt x="23766" y="342785"/>
                  <a:pt x="20076" y="344999"/>
                  <a:pt x="15648" y="350903"/>
                </a:cubicBezTo>
                <a:cubicBezTo>
                  <a:pt x="9007" y="361235"/>
                  <a:pt x="3841" y="375994"/>
                  <a:pt x="6055" y="393705"/>
                </a:cubicBezTo>
                <a:cubicBezTo>
                  <a:pt x="11958" y="444625"/>
                  <a:pt x="43691" y="462336"/>
                  <a:pt x="54023" y="467502"/>
                </a:cubicBezTo>
                <a:cubicBezTo>
                  <a:pt x="57712" y="491117"/>
                  <a:pt x="70258" y="520635"/>
                  <a:pt x="90183" y="550154"/>
                </a:cubicBezTo>
                <a:cubicBezTo>
                  <a:pt x="111584" y="581887"/>
                  <a:pt x="141103" y="612881"/>
                  <a:pt x="177263" y="630592"/>
                </a:cubicBezTo>
                <a:cubicBezTo>
                  <a:pt x="178001" y="630592"/>
                  <a:pt x="178739" y="631330"/>
                  <a:pt x="178739" y="632068"/>
                </a:cubicBezTo>
                <a:cubicBezTo>
                  <a:pt x="192023" y="647566"/>
                  <a:pt x="209733" y="658635"/>
                  <a:pt x="231872" y="658635"/>
                </a:cubicBezTo>
                <a:cubicBezTo>
                  <a:pt x="253274" y="658635"/>
                  <a:pt x="271723" y="647566"/>
                  <a:pt x="285006" y="632068"/>
                </a:cubicBezTo>
                <a:cubicBezTo>
                  <a:pt x="285744" y="632068"/>
                  <a:pt x="286482" y="631330"/>
                  <a:pt x="286482" y="630592"/>
                </a:cubicBezTo>
                <a:cubicBezTo>
                  <a:pt x="322643" y="612881"/>
                  <a:pt x="351423" y="582625"/>
                  <a:pt x="372824" y="550154"/>
                </a:cubicBezTo>
                <a:cubicBezTo>
                  <a:pt x="392750" y="520635"/>
                  <a:pt x="404557" y="491117"/>
                  <a:pt x="408984" y="467502"/>
                </a:cubicBezTo>
                <a:cubicBezTo>
                  <a:pt x="419316" y="462336"/>
                  <a:pt x="451787" y="444625"/>
                  <a:pt x="458428" y="393705"/>
                </a:cubicBezTo>
                <a:cubicBezTo>
                  <a:pt x="460642" y="375994"/>
                  <a:pt x="455477" y="361235"/>
                  <a:pt x="448097" y="350903"/>
                </a:cubicBezTo>
                <a:cubicBezTo>
                  <a:pt x="443669" y="344999"/>
                  <a:pt x="439979" y="342785"/>
                  <a:pt x="435552" y="339096"/>
                </a:cubicBezTo>
                <a:cubicBezTo>
                  <a:pt x="437765" y="331716"/>
                  <a:pt x="440717" y="323598"/>
                  <a:pt x="442931" y="314005"/>
                </a:cubicBezTo>
                <a:cubicBezTo>
                  <a:pt x="442931" y="313267"/>
                  <a:pt x="442931" y="312529"/>
                  <a:pt x="443669" y="312529"/>
                </a:cubicBezTo>
                <a:cubicBezTo>
                  <a:pt x="443669" y="311791"/>
                  <a:pt x="444407" y="310315"/>
                  <a:pt x="444407" y="309577"/>
                </a:cubicBezTo>
                <a:cubicBezTo>
                  <a:pt x="446621" y="299983"/>
                  <a:pt x="448835" y="289652"/>
                  <a:pt x="450311" y="280058"/>
                </a:cubicBezTo>
                <a:cubicBezTo>
                  <a:pt x="452525" y="268989"/>
                  <a:pt x="454738" y="257919"/>
                  <a:pt x="455477" y="247588"/>
                </a:cubicBezTo>
                <a:cubicBezTo>
                  <a:pt x="456215" y="244636"/>
                  <a:pt x="456215" y="241684"/>
                  <a:pt x="456215" y="237994"/>
                </a:cubicBezTo>
                <a:cubicBezTo>
                  <a:pt x="456952" y="232090"/>
                  <a:pt x="456952" y="226925"/>
                  <a:pt x="457691" y="221021"/>
                </a:cubicBezTo>
                <a:cubicBezTo>
                  <a:pt x="457691" y="215117"/>
                  <a:pt x="458428" y="209951"/>
                  <a:pt x="458428" y="204786"/>
                </a:cubicBezTo>
                <a:cubicBezTo>
                  <a:pt x="458428" y="201096"/>
                  <a:pt x="458428" y="196668"/>
                  <a:pt x="457691" y="192240"/>
                </a:cubicBezTo>
                <a:cubicBezTo>
                  <a:pt x="457691" y="191502"/>
                  <a:pt x="457691" y="190764"/>
                  <a:pt x="457691" y="190764"/>
                </a:cubicBezTo>
                <a:cubicBezTo>
                  <a:pt x="457691" y="187074"/>
                  <a:pt x="456952" y="184123"/>
                  <a:pt x="456215" y="180433"/>
                </a:cubicBezTo>
                <a:cubicBezTo>
                  <a:pt x="456215" y="178219"/>
                  <a:pt x="455477" y="176005"/>
                  <a:pt x="455477" y="174529"/>
                </a:cubicBezTo>
                <a:cubicBezTo>
                  <a:pt x="455477" y="172315"/>
                  <a:pt x="454738" y="170101"/>
                  <a:pt x="454738" y="168625"/>
                </a:cubicBezTo>
                <a:cubicBezTo>
                  <a:pt x="454738" y="167149"/>
                  <a:pt x="454001" y="165673"/>
                  <a:pt x="454001" y="163460"/>
                </a:cubicBezTo>
                <a:cubicBezTo>
                  <a:pt x="453262" y="161246"/>
                  <a:pt x="452525" y="159032"/>
                  <a:pt x="452525" y="156080"/>
                </a:cubicBezTo>
                <a:cubicBezTo>
                  <a:pt x="451787" y="154604"/>
                  <a:pt x="451787" y="153128"/>
                  <a:pt x="451049" y="151652"/>
                </a:cubicBezTo>
                <a:cubicBezTo>
                  <a:pt x="450311" y="149438"/>
                  <a:pt x="449573" y="146486"/>
                  <a:pt x="448835" y="144272"/>
                </a:cubicBezTo>
                <a:cubicBezTo>
                  <a:pt x="448097" y="142796"/>
                  <a:pt x="448097" y="141321"/>
                  <a:pt x="447359" y="140583"/>
                </a:cubicBezTo>
                <a:cubicBezTo>
                  <a:pt x="446621" y="138369"/>
                  <a:pt x="445145" y="136155"/>
                  <a:pt x="444407" y="133203"/>
                </a:cubicBezTo>
                <a:cubicBezTo>
                  <a:pt x="442931" y="129513"/>
                  <a:pt x="440717" y="125823"/>
                  <a:pt x="439241" y="122133"/>
                </a:cubicBezTo>
                <a:cubicBezTo>
                  <a:pt x="438503" y="120657"/>
                  <a:pt x="437765" y="119182"/>
                  <a:pt x="437028" y="117706"/>
                </a:cubicBezTo>
                <a:cubicBezTo>
                  <a:pt x="435552" y="115492"/>
                  <a:pt x="434076" y="114016"/>
                  <a:pt x="433338" y="111802"/>
                </a:cubicBezTo>
                <a:cubicBezTo>
                  <a:pt x="432599" y="110326"/>
                  <a:pt x="431862" y="108850"/>
                  <a:pt x="430386" y="107374"/>
                </a:cubicBezTo>
                <a:cubicBezTo>
                  <a:pt x="428910" y="105898"/>
                  <a:pt x="428172" y="103684"/>
                  <a:pt x="426696" y="102208"/>
                </a:cubicBezTo>
                <a:cubicBezTo>
                  <a:pt x="425958" y="100732"/>
                  <a:pt x="424482" y="99256"/>
                  <a:pt x="423006" y="98518"/>
                </a:cubicBezTo>
                <a:cubicBezTo>
                  <a:pt x="421530" y="97043"/>
                  <a:pt x="420054" y="94829"/>
                  <a:pt x="418578" y="93353"/>
                </a:cubicBezTo>
                <a:cubicBezTo>
                  <a:pt x="417102" y="91877"/>
                  <a:pt x="415626" y="90401"/>
                  <a:pt x="414150" y="89663"/>
                </a:cubicBezTo>
                <a:cubicBezTo>
                  <a:pt x="411199" y="86711"/>
                  <a:pt x="407509" y="84497"/>
                  <a:pt x="404557" y="82283"/>
                </a:cubicBezTo>
                <a:cubicBezTo>
                  <a:pt x="390535" y="72690"/>
                  <a:pt x="373562" y="66048"/>
                  <a:pt x="353637" y="64572"/>
                </a:cubicBezTo>
                <a:cubicBezTo>
                  <a:pt x="349947" y="58668"/>
                  <a:pt x="343306" y="51289"/>
                  <a:pt x="335188" y="43909"/>
                </a:cubicBezTo>
                <a:cubicBezTo>
                  <a:pt x="332236" y="40957"/>
                  <a:pt x="328546" y="38005"/>
                  <a:pt x="324857" y="35053"/>
                </a:cubicBezTo>
                <a:cubicBezTo>
                  <a:pt x="324118" y="35053"/>
                  <a:pt x="324118" y="34315"/>
                  <a:pt x="323380" y="34315"/>
                </a:cubicBezTo>
                <a:cubicBezTo>
                  <a:pt x="322643" y="34315"/>
                  <a:pt x="322643" y="33577"/>
                  <a:pt x="321904" y="33577"/>
                </a:cubicBezTo>
                <a:cubicBezTo>
                  <a:pt x="318215" y="30626"/>
                  <a:pt x="313787" y="28412"/>
                  <a:pt x="309359" y="26198"/>
                </a:cubicBezTo>
                <a:cubicBezTo>
                  <a:pt x="295338" y="18818"/>
                  <a:pt x="277626" y="12176"/>
                  <a:pt x="255487" y="9225"/>
                </a:cubicBezTo>
                <a:cubicBezTo>
                  <a:pt x="254750" y="9225"/>
                  <a:pt x="253274" y="9225"/>
                  <a:pt x="252536" y="8487"/>
                </a:cubicBezTo>
                <a:cubicBezTo>
                  <a:pt x="251798" y="8487"/>
                  <a:pt x="251060" y="8487"/>
                  <a:pt x="249584" y="8487"/>
                </a:cubicBezTo>
                <a:cubicBezTo>
                  <a:pt x="240728" y="6273"/>
                  <a:pt x="234087" y="5535"/>
                  <a:pt x="226707" y="5535"/>
                </a:cubicBezTo>
                <a:close/>
                <a:moveTo>
                  <a:pt x="336664" y="181171"/>
                </a:moveTo>
                <a:cubicBezTo>
                  <a:pt x="350685" y="203310"/>
                  <a:pt x="372086" y="244636"/>
                  <a:pt x="372086" y="288914"/>
                </a:cubicBezTo>
                <a:cubicBezTo>
                  <a:pt x="372086" y="312529"/>
                  <a:pt x="381680" y="351641"/>
                  <a:pt x="413413" y="356069"/>
                </a:cubicBezTo>
                <a:cubicBezTo>
                  <a:pt x="416364" y="358283"/>
                  <a:pt x="420054" y="361235"/>
                  <a:pt x="423006" y="366400"/>
                </a:cubicBezTo>
                <a:cubicBezTo>
                  <a:pt x="426696" y="372304"/>
                  <a:pt x="429648" y="379684"/>
                  <a:pt x="428172" y="390015"/>
                </a:cubicBezTo>
                <a:cubicBezTo>
                  <a:pt x="423006" y="435769"/>
                  <a:pt x="391274" y="444625"/>
                  <a:pt x="391274" y="444625"/>
                </a:cubicBezTo>
                <a:cubicBezTo>
                  <a:pt x="386108" y="446101"/>
                  <a:pt x="382418" y="451267"/>
                  <a:pt x="381680" y="456432"/>
                </a:cubicBezTo>
                <a:cubicBezTo>
                  <a:pt x="380204" y="471930"/>
                  <a:pt x="368396" y="503662"/>
                  <a:pt x="348472" y="533181"/>
                </a:cubicBezTo>
                <a:cubicBezTo>
                  <a:pt x="328546" y="562700"/>
                  <a:pt x="301979" y="590742"/>
                  <a:pt x="271723" y="604764"/>
                </a:cubicBezTo>
                <a:cubicBezTo>
                  <a:pt x="269509" y="605502"/>
                  <a:pt x="267295" y="607715"/>
                  <a:pt x="265819" y="609929"/>
                </a:cubicBezTo>
                <a:cubicBezTo>
                  <a:pt x="258440" y="620999"/>
                  <a:pt x="245156" y="629117"/>
                  <a:pt x="230397" y="629117"/>
                </a:cubicBezTo>
                <a:cubicBezTo>
                  <a:pt x="215638" y="629117"/>
                  <a:pt x="202354" y="621737"/>
                  <a:pt x="194974" y="609929"/>
                </a:cubicBezTo>
                <a:cubicBezTo>
                  <a:pt x="193499" y="607715"/>
                  <a:pt x="191284" y="606240"/>
                  <a:pt x="189070" y="604764"/>
                </a:cubicBezTo>
                <a:cubicBezTo>
                  <a:pt x="158814" y="590742"/>
                  <a:pt x="131509" y="562700"/>
                  <a:pt x="112322" y="533181"/>
                </a:cubicBezTo>
                <a:cubicBezTo>
                  <a:pt x="92397" y="503662"/>
                  <a:pt x="80589" y="471930"/>
                  <a:pt x="78375" y="456432"/>
                </a:cubicBezTo>
                <a:cubicBezTo>
                  <a:pt x="77638" y="451267"/>
                  <a:pt x="73948" y="446839"/>
                  <a:pt x="68782" y="444625"/>
                </a:cubicBezTo>
                <a:cubicBezTo>
                  <a:pt x="68782" y="444625"/>
                  <a:pt x="37049" y="435031"/>
                  <a:pt x="31884" y="389277"/>
                </a:cubicBezTo>
                <a:cubicBezTo>
                  <a:pt x="30408" y="378946"/>
                  <a:pt x="33360" y="371566"/>
                  <a:pt x="37049" y="365662"/>
                </a:cubicBezTo>
                <a:cubicBezTo>
                  <a:pt x="38526" y="363449"/>
                  <a:pt x="40739" y="361235"/>
                  <a:pt x="42215" y="359759"/>
                </a:cubicBezTo>
                <a:cubicBezTo>
                  <a:pt x="43691" y="359759"/>
                  <a:pt x="44429" y="360497"/>
                  <a:pt x="45905" y="360497"/>
                </a:cubicBezTo>
                <a:cubicBezTo>
                  <a:pt x="73948" y="360497"/>
                  <a:pt x="83541" y="314005"/>
                  <a:pt x="88707" y="289652"/>
                </a:cubicBezTo>
                <a:cubicBezTo>
                  <a:pt x="97563" y="245374"/>
                  <a:pt x="146268" y="232828"/>
                  <a:pt x="216375" y="232828"/>
                </a:cubicBezTo>
                <a:cubicBezTo>
                  <a:pt x="282055" y="232090"/>
                  <a:pt x="318953" y="201834"/>
                  <a:pt x="336664" y="181171"/>
                </a:cubicBezTo>
                <a:close/>
                <a:moveTo>
                  <a:pt x="152172" y="359759"/>
                </a:moveTo>
                <a:cubicBezTo>
                  <a:pt x="140365" y="359759"/>
                  <a:pt x="130771" y="369352"/>
                  <a:pt x="130771" y="381160"/>
                </a:cubicBezTo>
                <a:cubicBezTo>
                  <a:pt x="130771" y="392967"/>
                  <a:pt x="140365" y="402561"/>
                  <a:pt x="152172" y="402561"/>
                </a:cubicBezTo>
                <a:cubicBezTo>
                  <a:pt x="163980" y="402561"/>
                  <a:pt x="173573" y="392967"/>
                  <a:pt x="173573" y="381160"/>
                </a:cubicBezTo>
                <a:cubicBezTo>
                  <a:pt x="173573" y="369352"/>
                  <a:pt x="163980" y="359759"/>
                  <a:pt x="152172" y="359759"/>
                </a:cubicBezTo>
                <a:close/>
                <a:moveTo>
                  <a:pt x="308621" y="359759"/>
                </a:moveTo>
                <a:cubicBezTo>
                  <a:pt x="296814" y="359759"/>
                  <a:pt x="287220" y="369352"/>
                  <a:pt x="287220" y="381160"/>
                </a:cubicBezTo>
                <a:cubicBezTo>
                  <a:pt x="287220" y="392967"/>
                  <a:pt x="296814" y="402561"/>
                  <a:pt x="308621" y="402561"/>
                </a:cubicBezTo>
                <a:cubicBezTo>
                  <a:pt x="320428" y="402561"/>
                  <a:pt x="330022" y="392967"/>
                  <a:pt x="330022" y="381160"/>
                </a:cubicBezTo>
                <a:cubicBezTo>
                  <a:pt x="330022" y="369352"/>
                  <a:pt x="319691" y="359759"/>
                  <a:pt x="308621" y="35975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7" name="Freeform: Shape 19" title="Icon of a woman">
            <a:extLst>
              <a:ext uri="{FF2B5EF4-FFF2-40B4-BE49-F238E27FC236}">
                <a16:creationId xmlns:a16="http://schemas.microsoft.com/office/drawing/2014/main" id="{992FDB5A-04CA-4F83-A9D6-271BC5DDAB2A}"/>
              </a:ext>
            </a:extLst>
          </p:cNvPr>
          <p:cNvSpPr>
            <a:spLocks/>
          </p:cNvSpPr>
          <p:nvPr/>
        </p:nvSpPr>
        <p:spPr bwMode="auto">
          <a:xfrm>
            <a:off x="5626861" y="3101182"/>
            <a:ext cx="1058184" cy="1083805"/>
          </a:xfrm>
          <a:custGeom>
            <a:avLst/>
            <a:gdLst>
              <a:gd name="T0" fmla="*/ 289106 w 612512"/>
              <a:gd name="T1" fmla="*/ 5535 h 656790"/>
              <a:gd name="T2" fmla="*/ 37460 w 612512"/>
              <a:gd name="T3" fmla="*/ 257181 h 656790"/>
              <a:gd name="T4" fmla="*/ 43363 w 612512"/>
              <a:gd name="T5" fmla="*/ 324336 h 656790"/>
              <a:gd name="T6" fmla="*/ 8679 w 612512"/>
              <a:gd name="T7" fmla="*/ 522849 h 656790"/>
              <a:gd name="T8" fmla="*/ 5727 w 612512"/>
              <a:gd name="T9" fmla="*/ 533181 h 656790"/>
              <a:gd name="T10" fmla="*/ 11631 w 612512"/>
              <a:gd name="T11" fmla="*/ 542774 h 656790"/>
              <a:gd name="T12" fmla="*/ 199074 w 612512"/>
              <a:gd name="T13" fmla="*/ 595170 h 656790"/>
              <a:gd name="T14" fmla="*/ 305341 w 612512"/>
              <a:gd name="T15" fmla="*/ 656421 h 656790"/>
              <a:gd name="T16" fmla="*/ 412347 w 612512"/>
              <a:gd name="T17" fmla="*/ 595170 h 656790"/>
              <a:gd name="T18" fmla="*/ 603480 w 612512"/>
              <a:gd name="T19" fmla="*/ 542774 h 656790"/>
              <a:gd name="T20" fmla="*/ 609384 w 612512"/>
              <a:gd name="T21" fmla="*/ 533181 h 656790"/>
              <a:gd name="T22" fmla="*/ 606432 w 612512"/>
              <a:gd name="T23" fmla="*/ 522111 h 656790"/>
              <a:gd name="T24" fmla="*/ 568057 w 612512"/>
              <a:gd name="T25" fmla="*/ 335406 h 656790"/>
              <a:gd name="T26" fmla="*/ 573961 w 612512"/>
              <a:gd name="T27" fmla="*/ 267513 h 656790"/>
              <a:gd name="T28" fmla="*/ 416036 w 612512"/>
              <a:gd name="T29" fmla="*/ 63096 h 656790"/>
              <a:gd name="T30" fmla="*/ 289106 w 612512"/>
              <a:gd name="T31" fmla="*/ 5535 h 656790"/>
              <a:gd name="T32" fmla="*/ 289106 w 612512"/>
              <a:gd name="T33" fmla="*/ 5535 h 656790"/>
              <a:gd name="T34" fmla="*/ 404229 w 612512"/>
              <a:gd name="T35" fmla="*/ 223235 h 656790"/>
              <a:gd name="T36" fmla="*/ 463266 w 612512"/>
              <a:gd name="T37" fmla="*/ 378208 h 656790"/>
              <a:gd name="T38" fmla="*/ 395373 w 612512"/>
              <a:gd name="T39" fmla="*/ 574507 h 656790"/>
              <a:gd name="T40" fmla="*/ 395373 w 612512"/>
              <a:gd name="T41" fmla="*/ 575245 h 656790"/>
              <a:gd name="T42" fmla="*/ 307555 w 612512"/>
              <a:gd name="T43" fmla="*/ 629854 h 656790"/>
              <a:gd name="T44" fmla="*/ 219737 w 612512"/>
              <a:gd name="T45" fmla="*/ 575245 h 656790"/>
              <a:gd name="T46" fmla="*/ 218999 w 612512"/>
              <a:gd name="T47" fmla="*/ 574507 h 656790"/>
              <a:gd name="T48" fmla="*/ 151844 w 612512"/>
              <a:gd name="T49" fmla="*/ 417320 h 656790"/>
              <a:gd name="T50" fmla="*/ 266229 w 612512"/>
              <a:gd name="T51" fmla="*/ 318433 h 656790"/>
              <a:gd name="T52" fmla="*/ 297223 w 612512"/>
              <a:gd name="T53" fmla="*/ 310315 h 656790"/>
              <a:gd name="T54" fmla="*/ 404229 w 612512"/>
              <a:gd name="T55" fmla="*/ 223235 h 656790"/>
              <a:gd name="T56" fmla="*/ 404229 w 612512"/>
              <a:gd name="T57" fmla="*/ 223235 h 656790"/>
              <a:gd name="T58" fmla="*/ 229331 w 612512"/>
              <a:gd name="T59" fmla="*/ 373780 h 656790"/>
              <a:gd name="T60" fmla="*/ 207930 w 612512"/>
              <a:gd name="T61" fmla="*/ 395181 h 656790"/>
              <a:gd name="T62" fmla="*/ 229331 w 612512"/>
              <a:gd name="T63" fmla="*/ 416582 h 656790"/>
              <a:gd name="T64" fmla="*/ 250732 w 612512"/>
              <a:gd name="T65" fmla="*/ 395181 h 656790"/>
              <a:gd name="T66" fmla="*/ 229331 w 612512"/>
              <a:gd name="T67" fmla="*/ 373780 h 656790"/>
              <a:gd name="T68" fmla="*/ 229331 w 612512"/>
              <a:gd name="T69" fmla="*/ 373780 h 656790"/>
              <a:gd name="T70" fmla="*/ 385042 w 612512"/>
              <a:gd name="T71" fmla="*/ 373780 h 656790"/>
              <a:gd name="T72" fmla="*/ 363640 w 612512"/>
              <a:gd name="T73" fmla="*/ 395181 h 656790"/>
              <a:gd name="T74" fmla="*/ 385042 w 612512"/>
              <a:gd name="T75" fmla="*/ 416582 h 656790"/>
              <a:gd name="T76" fmla="*/ 406443 w 612512"/>
              <a:gd name="T77" fmla="*/ 395181 h 656790"/>
              <a:gd name="T78" fmla="*/ 385042 w 612512"/>
              <a:gd name="T79" fmla="*/ 373780 h 656790"/>
              <a:gd name="T80" fmla="*/ 385042 w 612512"/>
              <a:gd name="T81" fmla="*/ 373780 h 6567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2512" h="656790">
                <a:moveTo>
                  <a:pt x="289106" y="5535"/>
                </a:moveTo>
                <a:cubicBezTo>
                  <a:pt x="134133" y="5535"/>
                  <a:pt x="37460" y="102208"/>
                  <a:pt x="37460" y="257181"/>
                </a:cubicBezTo>
                <a:cubicBezTo>
                  <a:pt x="37460" y="279320"/>
                  <a:pt x="40411" y="301459"/>
                  <a:pt x="43363" y="324336"/>
                </a:cubicBezTo>
                <a:cubicBezTo>
                  <a:pt x="52219" y="387063"/>
                  <a:pt x="61074" y="452742"/>
                  <a:pt x="8679" y="522849"/>
                </a:cubicBezTo>
                <a:cubicBezTo>
                  <a:pt x="6465" y="525801"/>
                  <a:pt x="4989" y="529491"/>
                  <a:pt x="5727" y="533181"/>
                </a:cubicBezTo>
                <a:cubicBezTo>
                  <a:pt x="6465" y="536871"/>
                  <a:pt x="8679" y="540561"/>
                  <a:pt x="11631" y="542774"/>
                </a:cubicBezTo>
                <a:cubicBezTo>
                  <a:pt x="13845" y="544250"/>
                  <a:pt x="70668" y="581149"/>
                  <a:pt x="199074" y="595170"/>
                </a:cubicBezTo>
                <a:cubicBezTo>
                  <a:pt x="231545" y="634282"/>
                  <a:pt x="269181" y="656421"/>
                  <a:pt x="305341" y="656421"/>
                </a:cubicBezTo>
                <a:cubicBezTo>
                  <a:pt x="341501" y="656421"/>
                  <a:pt x="379138" y="635020"/>
                  <a:pt x="412347" y="595170"/>
                </a:cubicBezTo>
                <a:cubicBezTo>
                  <a:pt x="541491" y="581149"/>
                  <a:pt x="601266" y="544250"/>
                  <a:pt x="603480" y="542774"/>
                </a:cubicBezTo>
                <a:cubicBezTo>
                  <a:pt x="607170" y="540561"/>
                  <a:pt x="608646" y="536871"/>
                  <a:pt x="609384" y="533181"/>
                </a:cubicBezTo>
                <a:cubicBezTo>
                  <a:pt x="610122" y="529491"/>
                  <a:pt x="609384" y="525063"/>
                  <a:pt x="606432" y="522111"/>
                </a:cubicBezTo>
                <a:cubicBezTo>
                  <a:pt x="553298" y="454218"/>
                  <a:pt x="560678" y="396657"/>
                  <a:pt x="568057" y="335406"/>
                </a:cubicBezTo>
                <a:cubicBezTo>
                  <a:pt x="571009" y="313267"/>
                  <a:pt x="573961" y="291128"/>
                  <a:pt x="573961" y="267513"/>
                </a:cubicBezTo>
                <a:cubicBezTo>
                  <a:pt x="573961" y="175267"/>
                  <a:pt x="532635" y="66786"/>
                  <a:pt x="416036" y="63096"/>
                </a:cubicBezTo>
                <a:cubicBezTo>
                  <a:pt x="369545" y="15866"/>
                  <a:pt x="321577" y="5535"/>
                  <a:pt x="289106" y="5535"/>
                </a:cubicBezTo>
                <a:close/>
                <a:moveTo>
                  <a:pt x="404229" y="223235"/>
                </a:moveTo>
                <a:cubicBezTo>
                  <a:pt x="424892" y="245374"/>
                  <a:pt x="463266" y="297032"/>
                  <a:pt x="463266" y="378208"/>
                </a:cubicBezTo>
                <a:cubicBezTo>
                  <a:pt x="463266" y="486689"/>
                  <a:pt x="395373" y="573769"/>
                  <a:pt x="395373" y="574507"/>
                </a:cubicBezTo>
                <a:cubicBezTo>
                  <a:pt x="395373" y="574507"/>
                  <a:pt x="395373" y="574507"/>
                  <a:pt x="395373" y="575245"/>
                </a:cubicBezTo>
                <a:cubicBezTo>
                  <a:pt x="367330" y="609929"/>
                  <a:pt x="336336" y="629854"/>
                  <a:pt x="307555" y="629854"/>
                </a:cubicBezTo>
                <a:cubicBezTo>
                  <a:pt x="278774" y="629854"/>
                  <a:pt x="247780" y="610667"/>
                  <a:pt x="219737" y="575245"/>
                </a:cubicBezTo>
                <a:cubicBezTo>
                  <a:pt x="219737" y="575245"/>
                  <a:pt x="219737" y="575245"/>
                  <a:pt x="218999" y="574507"/>
                </a:cubicBezTo>
                <a:cubicBezTo>
                  <a:pt x="218261" y="573769"/>
                  <a:pt x="151844" y="510304"/>
                  <a:pt x="151844" y="417320"/>
                </a:cubicBezTo>
                <a:cubicBezTo>
                  <a:pt x="151844" y="346475"/>
                  <a:pt x="212357" y="331716"/>
                  <a:pt x="266229" y="318433"/>
                </a:cubicBezTo>
                <a:cubicBezTo>
                  <a:pt x="277299" y="315481"/>
                  <a:pt x="287630" y="313267"/>
                  <a:pt x="297223" y="310315"/>
                </a:cubicBezTo>
                <a:cubicBezTo>
                  <a:pt x="360689" y="290390"/>
                  <a:pt x="390945" y="248326"/>
                  <a:pt x="404229" y="223235"/>
                </a:cubicBezTo>
                <a:close/>
                <a:moveTo>
                  <a:pt x="229331" y="373780"/>
                </a:moveTo>
                <a:cubicBezTo>
                  <a:pt x="217523" y="373780"/>
                  <a:pt x="207930" y="383374"/>
                  <a:pt x="207930" y="395181"/>
                </a:cubicBezTo>
                <a:cubicBezTo>
                  <a:pt x="207930" y="406989"/>
                  <a:pt x="217523" y="416582"/>
                  <a:pt x="229331" y="416582"/>
                </a:cubicBezTo>
                <a:cubicBezTo>
                  <a:pt x="241138" y="416582"/>
                  <a:pt x="250732" y="406989"/>
                  <a:pt x="250732" y="395181"/>
                </a:cubicBezTo>
                <a:cubicBezTo>
                  <a:pt x="249994" y="383374"/>
                  <a:pt x="241138" y="373780"/>
                  <a:pt x="229331" y="373780"/>
                </a:cubicBezTo>
                <a:close/>
                <a:moveTo>
                  <a:pt x="385042" y="373780"/>
                </a:moveTo>
                <a:cubicBezTo>
                  <a:pt x="373234" y="373780"/>
                  <a:pt x="363640" y="383374"/>
                  <a:pt x="363640" y="395181"/>
                </a:cubicBezTo>
                <a:cubicBezTo>
                  <a:pt x="363640" y="406989"/>
                  <a:pt x="373234" y="416582"/>
                  <a:pt x="385042" y="416582"/>
                </a:cubicBezTo>
                <a:cubicBezTo>
                  <a:pt x="396849" y="416582"/>
                  <a:pt x="406443" y="406989"/>
                  <a:pt x="406443" y="395181"/>
                </a:cubicBezTo>
                <a:cubicBezTo>
                  <a:pt x="406443" y="383374"/>
                  <a:pt x="396849" y="373780"/>
                  <a:pt x="385042" y="37378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pic>
        <p:nvPicPr>
          <p:cNvPr id="20" name="Graphic 19" descr="Cube with solid fill">
            <a:extLst>
              <a:ext uri="{FF2B5EF4-FFF2-40B4-BE49-F238E27FC236}">
                <a16:creationId xmlns:a16="http://schemas.microsoft.com/office/drawing/2014/main" id="{FCBE46EE-30DB-475A-8653-8BDAA7E36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580" y="1754854"/>
            <a:ext cx="791576" cy="791576"/>
          </a:xfrm>
          <a:prstGeom prst="rect">
            <a:avLst/>
          </a:prstGeom>
        </p:spPr>
      </p:pic>
      <p:pic>
        <p:nvPicPr>
          <p:cNvPr id="21" name="Graphic 20" descr="Cube with solid fill">
            <a:extLst>
              <a:ext uri="{FF2B5EF4-FFF2-40B4-BE49-F238E27FC236}">
                <a16:creationId xmlns:a16="http://schemas.microsoft.com/office/drawing/2014/main" id="{7E673782-A19E-4BF9-9823-7A07692CD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54480" y="1962971"/>
            <a:ext cx="791576" cy="791576"/>
          </a:xfrm>
          <a:prstGeom prst="rect">
            <a:avLst/>
          </a:prstGeom>
        </p:spPr>
      </p:pic>
      <p:pic>
        <p:nvPicPr>
          <p:cNvPr id="22" name="Graphic 21" descr="Cube with solid fill">
            <a:extLst>
              <a:ext uri="{FF2B5EF4-FFF2-40B4-BE49-F238E27FC236}">
                <a16:creationId xmlns:a16="http://schemas.microsoft.com/office/drawing/2014/main" id="{09A6EF8B-8F71-489B-9DB8-8208A5F97E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9184" y="2174065"/>
            <a:ext cx="791576" cy="791576"/>
          </a:xfrm>
          <a:prstGeom prst="rect">
            <a:avLst/>
          </a:prstGeom>
        </p:spPr>
      </p:pic>
      <p:pic>
        <p:nvPicPr>
          <p:cNvPr id="23" name="Graphic 22" descr="Cube with solid fill">
            <a:extLst>
              <a:ext uri="{FF2B5EF4-FFF2-40B4-BE49-F238E27FC236}">
                <a16:creationId xmlns:a16="http://schemas.microsoft.com/office/drawing/2014/main" id="{1E7DF051-7E70-40CC-9BDD-62C4E71511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00184" y="2376224"/>
            <a:ext cx="791576" cy="791576"/>
          </a:xfrm>
          <a:prstGeom prst="rect">
            <a:avLst/>
          </a:prstGeom>
        </p:spPr>
      </p:pic>
      <p:pic>
        <p:nvPicPr>
          <p:cNvPr id="24" name="Graphic 23" descr="Cube with solid fill">
            <a:extLst>
              <a:ext uri="{FF2B5EF4-FFF2-40B4-BE49-F238E27FC236}">
                <a16:creationId xmlns:a16="http://schemas.microsoft.com/office/drawing/2014/main" id="{4F1349CC-42A7-44EB-A0B7-E214DD8997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96525" y="2588668"/>
            <a:ext cx="791576" cy="791576"/>
          </a:xfrm>
          <a:prstGeom prst="rect">
            <a:avLst/>
          </a:prstGeom>
        </p:spPr>
      </p:pic>
      <p:pic>
        <p:nvPicPr>
          <p:cNvPr id="45" name="Graphic 44" descr="Cube with solid fill">
            <a:extLst>
              <a:ext uri="{FF2B5EF4-FFF2-40B4-BE49-F238E27FC236}">
                <a16:creationId xmlns:a16="http://schemas.microsoft.com/office/drawing/2014/main" id="{300C10D8-8FA4-42F4-93D9-85F49D8D7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73264" y="1773769"/>
            <a:ext cx="791576" cy="791576"/>
          </a:xfrm>
          <a:prstGeom prst="rect">
            <a:avLst/>
          </a:prstGeom>
        </p:spPr>
      </p:pic>
      <p:pic>
        <p:nvPicPr>
          <p:cNvPr id="46" name="Graphic 45" descr="Cube with solid fill">
            <a:extLst>
              <a:ext uri="{FF2B5EF4-FFF2-40B4-BE49-F238E27FC236}">
                <a16:creationId xmlns:a16="http://schemas.microsoft.com/office/drawing/2014/main" id="{3BEC0057-36E8-496D-9DD7-CDF63F873C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16164" y="1981886"/>
            <a:ext cx="791576" cy="791576"/>
          </a:xfrm>
          <a:prstGeom prst="rect">
            <a:avLst/>
          </a:prstGeom>
        </p:spPr>
      </p:pic>
      <p:pic>
        <p:nvPicPr>
          <p:cNvPr id="47" name="Graphic 46" descr="Cube with solid fill">
            <a:extLst>
              <a:ext uri="{FF2B5EF4-FFF2-40B4-BE49-F238E27FC236}">
                <a16:creationId xmlns:a16="http://schemas.microsoft.com/office/drawing/2014/main" id="{C0B48497-B87F-404F-B021-D42861A726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80868" y="2192980"/>
            <a:ext cx="791576" cy="791576"/>
          </a:xfrm>
          <a:prstGeom prst="rect">
            <a:avLst/>
          </a:prstGeom>
        </p:spPr>
      </p:pic>
      <p:pic>
        <p:nvPicPr>
          <p:cNvPr id="48" name="Graphic 47" descr="Cube with solid fill">
            <a:extLst>
              <a:ext uri="{FF2B5EF4-FFF2-40B4-BE49-F238E27FC236}">
                <a16:creationId xmlns:a16="http://schemas.microsoft.com/office/drawing/2014/main" id="{6DE9D0F7-2AFF-47FD-B8E9-FC3100541D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61868" y="2395139"/>
            <a:ext cx="791576" cy="791576"/>
          </a:xfrm>
          <a:prstGeom prst="rect">
            <a:avLst/>
          </a:prstGeom>
        </p:spPr>
      </p:pic>
      <p:pic>
        <p:nvPicPr>
          <p:cNvPr id="49" name="Graphic 48" descr="Cube with solid fill">
            <a:extLst>
              <a:ext uri="{FF2B5EF4-FFF2-40B4-BE49-F238E27FC236}">
                <a16:creationId xmlns:a16="http://schemas.microsoft.com/office/drawing/2014/main" id="{49EF3A27-3EDF-4084-937D-7A3D4AD8FE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58209" y="2607583"/>
            <a:ext cx="791576" cy="791576"/>
          </a:xfrm>
          <a:prstGeom prst="rect">
            <a:avLst/>
          </a:prstGeom>
        </p:spPr>
      </p:pic>
      <p:pic>
        <p:nvPicPr>
          <p:cNvPr id="50" name="Graphic 49" descr="Cube with solid fill">
            <a:extLst>
              <a:ext uri="{FF2B5EF4-FFF2-40B4-BE49-F238E27FC236}">
                <a16:creationId xmlns:a16="http://schemas.microsoft.com/office/drawing/2014/main" id="{F36954E4-F276-46E8-90E4-7B8868FC8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1055" y="3655627"/>
            <a:ext cx="791576" cy="791576"/>
          </a:xfrm>
          <a:prstGeom prst="rect">
            <a:avLst/>
          </a:prstGeom>
        </p:spPr>
      </p:pic>
      <p:pic>
        <p:nvPicPr>
          <p:cNvPr id="51" name="Graphic 50" descr="Cube with solid fill">
            <a:extLst>
              <a:ext uri="{FF2B5EF4-FFF2-40B4-BE49-F238E27FC236}">
                <a16:creationId xmlns:a16="http://schemas.microsoft.com/office/drawing/2014/main" id="{A313D2FD-8D36-4043-95DE-6B6095A71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3955" y="3863744"/>
            <a:ext cx="791576" cy="791576"/>
          </a:xfrm>
          <a:prstGeom prst="rect">
            <a:avLst/>
          </a:prstGeom>
        </p:spPr>
      </p:pic>
      <p:pic>
        <p:nvPicPr>
          <p:cNvPr id="52" name="Graphic 51" descr="Cube with solid fill">
            <a:extLst>
              <a:ext uri="{FF2B5EF4-FFF2-40B4-BE49-F238E27FC236}">
                <a16:creationId xmlns:a16="http://schemas.microsoft.com/office/drawing/2014/main" id="{1CA8AEE1-6D5C-4D9C-9E8C-35A6EC5202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18659" y="4074838"/>
            <a:ext cx="791576" cy="791576"/>
          </a:xfrm>
          <a:prstGeom prst="rect">
            <a:avLst/>
          </a:prstGeom>
        </p:spPr>
      </p:pic>
      <p:pic>
        <p:nvPicPr>
          <p:cNvPr id="53" name="Graphic 52" descr="Cube with solid fill">
            <a:extLst>
              <a:ext uri="{FF2B5EF4-FFF2-40B4-BE49-F238E27FC236}">
                <a16:creationId xmlns:a16="http://schemas.microsoft.com/office/drawing/2014/main" id="{5116299A-59C8-41B9-8BDD-8C067944DF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99659" y="4276997"/>
            <a:ext cx="791576" cy="791576"/>
          </a:xfrm>
          <a:prstGeom prst="rect">
            <a:avLst/>
          </a:prstGeom>
        </p:spPr>
      </p:pic>
      <p:pic>
        <p:nvPicPr>
          <p:cNvPr id="54" name="Graphic 53" descr="Cube with solid fill">
            <a:extLst>
              <a:ext uri="{FF2B5EF4-FFF2-40B4-BE49-F238E27FC236}">
                <a16:creationId xmlns:a16="http://schemas.microsoft.com/office/drawing/2014/main" id="{68CB7E87-CD0F-4177-B7BD-00D16A01AB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96000" y="4489441"/>
            <a:ext cx="791576" cy="791576"/>
          </a:xfrm>
          <a:prstGeom prst="rect">
            <a:avLst/>
          </a:prstGeom>
        </p:spPr>
      </p:pic>
      <p:pic>
        <p:nvPicPr>
          <p:cNvPr id="55" name="Graphic 54" descr="Cube with solid fill">
            <a:extLst>
              <a:ext uri="{FF2B5EF4-FFF2-40B4-BE49-F238E27FC236}">
                <a16:creationId xmlns:a16="http://schemas.microsoft.com/office/drawing/2014/main" id="{295E304D-B7C7-46B1-8B27-B660D2DA1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027" y="5250800"/>
            <a:ext cx="791576" cy="791576"/>
          </a:xfrm>
          <a:prstGeom prst="rect">
            <a:avLst/>
          </a:prstGeom>
        </p:spPr>
      </p:pic>
      <p:pic>
        <p:nvPicPr>
          <p:cNvPr id="56" name="Graphic 55" descr="Cube with solid fill">
            <a:extLst>
              <a:ext uri="{FF2B5EF4-FFF2-40B4-BE49-F238E27FC236}">
                <a16:creationId xmlns:a16="http://schemas.microsoft.com/office/drawing/2014/main" id="{E8BA22CE-98B0-4772-83E4-A16766B38B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53927" y="5458917"/>
            <a:ext cx="791576" cy="791576"/>
          </a:xfrm>
          <a:prstGeom prst="rect">
            <a:avLst/>
          </a:prstGeom>
        </p:spPr>
      </p:pic>
      <p:pic>
        <p:nvPicPr>
          <p:cNvPr id="57" name="Graphic 56" descr="Cube with solid fill">
            <a:extLst>
              <a:ext uri="{FF2B5EF4-FFF2-40B4-BE49-F238E27FC236}">
                <a16:creationId xmlns:a16="http://schemas.microsoft.com/office/drawing/2014/main" id="{2237F741-E1BB-4AB3-89C0-80E316A8EE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8631" y="5670011"/>
            <a:ext cx="791576" cy="791576"/>
          </a:xfrm>
          <a:prstGeom prst="rect">
            <a:avLst/>
          </a:prstGeom>
        </p:spPr>
      </p:pic>
      <p:pic>
        <p:nvPicPr>
          <p:cNvPr id="58" name="Graphic 57" descr="Cube with solid fill">
            <a:extLst>
              <a:ext uri="{FF2B5EF4-FFF2-40B4-BE49-F238E27FC236}">
                <a16:creationId xmlns:a16="http://schemas.microsoft.com/office/drawing/2014/main" id="{39FA3AE3-32FF-4784-AB1D-5711E12957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99631" y="5872170"/>
            <a:ext cx="791576" cy="791576"/>
          </a:xfrm>
          <a:prstGeom prst="rect">
            <a:avLst/>
          </a:prstGeom>
        </p:spPr>
      </p:pic>
      <p:pic>
        <p:nvPicPr>
          <p:cNvPr id="59" name="Graphic 58" descr="Cube with solid fill">
            <a:extLst>
              <a:ext uri="{FF2B5EF4-FFF2-40B4-BE49-F238E27FC236}">
                <a16:creationId xmlns:a16="http://schemas.microsoft.com/office/drawing/2014/main" id="{37D43542-998E-42EC-8A00-DC165FF6C1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95972" y="6084614"/>
            <a:ext cx="791576" cy="791576"/>
          </a:xfrm>
          <a:prstGeom prst="rect">
            <a:avLst/>
          </a:prstGeom>
        </p:spPr>
      </p:pic>
      <p:pic>
        <p:nvPicPr>
          <p:cNvPr id="60" name="Graphic 59" descr="Cube with solid fill">
            <a:extLst>
              <a:ext uri="{FF2B5EF4-FFF2-40B4-BE49-F238E27FC236}">
                <a16:creationId xmlns:a16="http://schemas.microsoft.com/office/drawing/2014/main" id="{155FDAF3-3CC3-4B16-A3C7-884ACD538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6780" y="5232610"/>
            <a:ext cx="791576" cy="791576"/>
          </a:xfrm>
          <a:prstGeom prst="rect">
            <a:avLst/>
          </a:prstGeom>
        </p:spPr>
      </p:pic>
      <p:pic>
        <p:nvPicPr>
          <p:cNvPr id="61" name="Graphic 60" descr="Cube with solid fill">
            <a:extLst>
              <a:ext uri="{FF2B5EF4-FFF2-40B4-BE49-F238E27FC236}">
                <a16:creationId xmlns:a16="http://schemas.microsoft.com/office/drawing/2014/main" id="{FD9AB348-41C9-4BA3-B324-757FA55B6E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69680" y="5440727"/>
            <a:ext cx="791576" cy="791576"/>
          </a:xfrm>
          <a:prstGeom prst="rect">
            <a:avLst/>
          </a:prstGeom>
        </p:spPr>
      </p:pic>
      <p:pic>
        <p:nvPicPr>
          <p:cNvPr id="62" name="Graphic 61" descr="Cube with solid fill">
            <a:extLst>
              <a:ext uri="{FF2B5EF4-FFF2-40B4-BE49-F238E27FC236}">
                <a16:creationId xmlns:a16="http://schemas.microsoft.com/office/drawing/2014/main" id="{114546F4-7B0B-40A2-B2AD-4B2EFAA848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34384" y="5651821"/>
            <a:ext cx="791576" cy="791576"/>
          </a:xfrm>
          <a:prstGeom prst="rect">
            <a:avLst/>
          </a:prstGeom>
        </p:spPr>
      </p:pic>
      <p:pic>
        <p:nvPicPr>
          <p:cNvPr id="63" name="Graphic 62" descr="Cube with solid fill">
            <a:extLst>
              <a:ext uri="{FF2B5EF4-FFF2-40B4-BE49-F238E27FC236}">
                <a16:creationId xmlns:a16="http://schemas.microsoft.com/office/drawing/2014/main" id="{764E5FDB-C037-439A-B2A7-9CC9E845EF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15384" y="5853980"/>
            <a:ext cx="791576" cy="791576"/>
          </a:xfrm>
          <a:prstGeom prst="rect">
            <a:avLst/>
          </a:prstGeom>
        </p:spPr>
      </p:pic>
      <p:pic>
        <p:nvPicPr>
          <p:cNvPr id="64" name="Graphic 63" descr="Cube with solid fill">
            <a:extLst>
              <a:ext uri="{FF2B5EF4-FFF2-40B4-BE49-F238E27FC236}">
                <a16:creationId xmlns:a16="http://schemas.microsoft.com/office/drawing/2014/main" id="{D2148552-1DA3-4672-AEC7-0CEC622FE5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1725" y="6066424"/>
            <a:ext cx="791576" cy="79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6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92369-599A-4F81-A928-2DF2B9E0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Block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F732AD-9B2B-4AB7-A555-574842C41F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Hash </a:t>
            </a:r>
            <a:r>
              <a:rPr lang="en-US" i="1" dirty="0"/>
              <a:t>n</a:t>
            </a:r>
          </a:p>
          <a:p>
            <a:r>
              <a:rPr lang="en-US" dirty="0"/>
              <a:t>Hash- 0000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8B0C2B-3695-4D6A-AED2-61B1E08049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Block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B10BBD8-0C9D-4B4E-855D-EE18027468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Hash </a:t>
            </a:r>
            <a:r>
              <a:rPr lang="en-US" i="1" dirty="0"/>
              <a:t>n</a:t>
            </a:r>
          </a:p>
          <a:p>
            <a:r>
              <a:rPr lang="en-US" dirty="0"/>
              <a:t>Hash </a:t>
            </a:r>
            <a:r>
              <a:rPr lang="en-US" i="1" dirty="0"/>
              <a:t>-n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698899-451C-4012-A03B-438076B2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Block 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42ED92-E0E5-43BF-A314-F5F899A21C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Tampered Data </a:t>
            </a:r>
          </a:p>
          <a:p>
            <a:r>
              <a:rPr lang="en-US" dirty="0"/>
              <a:t>Hash </a:t>
            </a:r>
            <a:r>
              <a:rPr lang="en-US" i="1" dirty="0"/>
              <a:t>x</a:t>
            </a:r>
          </a:p>
          <a:p>
            <a:r>
              <a:rPr lang="en-US" dirty="0"/>
              <a:t>Hash </a:t>
            </a:r>
            <a:r>
              <a:rPr lang="en-US" i="1" dirty="0"/>
              <a:t>-n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A59AE5F-3A9D-4E5B-BE20-3802EE56C0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Block 4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FD1FD8-37C4-4591-A698-CB3B4B2DE0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Hash </a:t>
            </a:r>
            <a:r>
              <a:rPr lang="en-US" i="1" dirty="0"/>
              <a:t>n</a:t>
            </a:r>
          </a:p>
          <a:p>
            <a:r>
              <a:rPr lang="en-US" b="1" dirty="0"/>
              <a:t>Hash </a:t>
            </a:r>
            <a:r>
              <a:rPr lang="en-US" b="1" i="1" dirty="0"/>
              <a:t>-n</a:t>
            </a:r>
            <a:endParaRPr lang="en-US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45D0C56-3BA5-487F-850D-EDB088C973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Block 5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91FCB5-969A-4197-B988-F9A8763360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Hash </a:t>
            </a:r>
            <a:r>
              <a:rPr lang="en-US" i="1" dirty="0"/>
              <a:t>n</a:t>
            </a:r>
          </a:p>
          <a:p>
            <a:r>
              <a:rPr lang="en-US" dirty="0"/>
              <a:t>Hash </a:t>
            </a:r>
            <a:r>
              <a:rPr lang="en-US" i="1" dirty="0"/>
              <a:t>-n</a:t>
            </a:r>
            <a:endParaRPr lang="en-US" dirty="0"/>
          </a:p>
        </p:txBody>
      </p:sp>
      <p:sp>
        <p:nvSpPr>
          <p:cNvPr id="28" name="Freeform: Shape 19" title="Icon of a woman">
            <a:extLst>
              <a:ext uri="{FF2B5EF4-FFF2-40B4-BE49-F238E27FC236}">
                <a16:creationId xmlns:a16="http://schemas.microsoft.com/office/drawing/2014/main" id="{6819826F-FFC9-41AB-86A3-65A1EACDF9E5}"/>
              </a:ext>
            </a:extLst>
          </p:cNvPr>
          <p:cNvSpPr>
            <a:spLocks/>
          </p:cNvSpPr>
          <p:nvPr/>
        </p:nvSpPr>
        <p:spPr bwMode="auto">
          <a:xfrm>
            <a:off x="5736513" y="3362589"/>
            <a:ext cx="611188" cy="655637"/>
          </a:xfrm>
          <a:custGeom>
            <a:avLst/>
            <a:gdLst>
              <a:gd name="T0" fmla="*/ 289106 w 612512"/>
              <a:gd name="T1" fmla="*/ 5535 h 656790"/>
              <a:gd name="T2" fmla="*/ 37460 w 612512"/>
              <a:gd name="T3" fmla="*/ 257181 h 656790"/>
              <a:gd name="T4" fmla="*/ 43363 w 612512"/>
              <a:gd name="T5" fmla="*/ 324336 h 656790"/>
              <a:gd name="T6" fmla="*/ 8679 w 612512"/>
              <a:gd name="T7" fmla="*/ 522849 h 656790"/>
              <a:gd name="T8" fmla="*/ 5727 w 612512"/>
              <a:gd name="T9" fmla="*/ 533181 h 656790"/>
              <a:gd name="T10" fmla="*/ 11631 w 612512"/>
              <a:gd name="T11" fmla="*/ 542774 h 656790"/>
              <a:gd name="T12" fmla="*/ 199074 w 612512"/>
              <a:gd name="T13" fmla="*/ 595170 h 656790"/>
              <a:gd name="T14" fmla="*/ 305341 w 612512"/>
              <a:gd name="T15" fmla="*/ 656421 h 656790"/>
              <a:gd name="T16" fmla="*/ 412347 w 612512"/>
              <a:gd name="T17" fmla="*/ 595170 h 656790"/>
              <a:gd name="T18" fmla="*/ 603480 w 612512"/>
              <a:gd name="T19" fmla="*/ 542774 h 656790"/>
              <a:gd name="T20" fmla="*/ 609384 w 612512"/>
              <a:gd name="T21" fmla="*/ 533181 h 656790"/>
              <a:gd name="T22" fmla="*/ 606432 w 612512"/>
              <a:gd name="T23" fmla="*/ 522111 h 656790"/>
              <a:gd name="T24" fmla="*/ 568057 w 612512"/>
              <a:gd name="T25" fmla="*/ 335406 h 656790"/>
              <a:gd name="T26" fmla="*/ 573961 w 612512"/>
              <a:gd name="T27" fmla="*/ 267513 h 656790"/>
              <a:gd name="T28" fmla="*/ 416036 w 612512"/>
              <a:gd name="T29" fmla="*/ 63096 h 656790"/>
              <a:gd name="T30" fmla="*/ 289106 w 612512"/>
              <a:gd name="T31" fmla="*/ 5535 h 656790"/>
              <a:gd name="T32" fmla="*/ 289106 w 612512"/>
              <a:gd name="T33" fmla="*/ 5535 h 656790"/>
              <a:gd name="T34" fmla="*/ 404229 w 612512"/>
              <a:gd name="T35" fmla="*/ 223235 h 656790"/>
              <a:gd name="T36" fmla="*/ 463266 w 612512"/>
              <a:gd name="T37" fmla="*/ 378208 h 656790"/>
              <a:gd name="T38" fmla="*/ 395373 w 612512"/>
              <a:gd name="T39" fmla="*/ 574507 h 656790"/>
              <a:gd name="T40" fmla="*/ 395373 w 612512"/>
              <a:gd name="T41" fmla="*/ 575245 h 656790"/>
              <a:gd name="T42" fmla="*/ 307555 w 612512"/>
              <a:gd name="T43" fmla="*/ 629854 h 656790"/>
              <a:gd name="T44" fmla="*/ 219737 w 612512"/>
              <a:gd name="T45" fmla="*/ 575245 h 656790"/>
              <a:gd name="T46" fmla="*/ 218999 w 612512"/>
              <a:gd name="T47" fmla="*/ 574507 h 656790"/>
              <a:gd name="T48" fmla="*/ 151844 w 612512"/>
              <a:gd name="T49" fmla="*/ 417320 h 656790"/>
              <a:gd name="T50" fmla="*/ 266229 w 612512"/>
              <a:gd name="T51" fmla="*/ 318433 h 656790"/>
              <a:gd name="T52" fmla="*/ 297223 w 612512"/>
              <a:gd name="T53" fmla="*/ 310315 h 656790"/>
              <a:gd name="T54" fmla="*/ 404229 w 612512"/>
              <a:gd name="T55" fmla="*/ 223235 h 656790"/>
              <a:gd name="T56" fmla="*/ 404229 w 612512"/>
              <a:gd name="T57" fmla="*/ 223235 h 656790"/>
              <a:gd name="T58" fmla="*/ 229331 w 612512"/>
              <a:gd name="T59" fmla="*/ 373780 h 656790"/>
              <a:gd name="T60" fmla="*/ 207930 w 612512"/>
              <a:gd name="T61" fmla="*/ 395181 h 656790"/>
              <a:gd name="T62" fmla="*/ 229331 w 612512"/>
              <a:gd name="T63" fmla="*/ 416582 h 656790"/>
              <a:gd name="T64" fmla="*/ 250732 w 612512"/>
              <a:gd name="T65" fmla="*/ 395181 h 656790"/>
              <a:gd name="T66" fmla="*/ 229331 w 612512"/>
              <a:gd name="T67" fmla="*/ 373780 h 656790"/>
              <a:gd name="T68" fmla="*/ 229331 w 612512"/>
              <a:gd name="T69" fmla="*/ 373780 h 656790"/>
              <a:gd name="T70" fmla="*/ 385042 w 612512"/>
              <a:gd name="T71" fmla="*/ 373780 h 656790"/>
              <a:gd name="T72" fmla="*/ 363640 w 612512"/>
              <a:gd name="T73" fmla="*/ 395181 h 656790"/>
              <a:gd name="T74" fmla="*/ 385042 w 612512"/>
              <a:gd name="T75" fmla="*/ 416582 h 656790"/>
              <a:gd name="T76" fmla="*/ 406443 w 612512"/>
              <a:gd name="T77" fmla="*/ 395181 h 656790"/>
              <a:gd name="T78" fmla="*/ 385042 w 612512"/>
              <a:gd name="T79" fmla="*/ 373780 h 656790"/>
              <a:gd name="T80" fmla="*/ 385042 w 612512"/>
              <a:gd name="T81" fmla="*/ 373780 h 6567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2512" h="656790">
                <a:moveTo>
                  <a:pt x="289106" y="5535"/>
                </a:moveTo>
                <a:cubicBezTo>
                  <a:pt x="134133" y="5535"/>
                  <a:pt x="37460" y="102208"/>
                  <a:pt x="37460" y="257181"/>
                </a:cubicBezTo>
                <a:cubicBezTo>
                  <a:pt x="37460" y="279320"/>
                  <a:pt x="40411" y="301459"/>
                  <a:pt x="43363" y="324336"/>
                </a:cubicBezTo>
                <a:cubicBezTo>
                  <a:pt x="52219" y="387063"/>
                  <a:pt x="61074" y="452742"/>
                  <a:pt x="8679" y="522849"/>
                </a:cubicBezTo>
                <a:cubicBezTo>
                  <a:pt x="6465" y="525801"/>
                  <a:pt x="4989" y="529491"/>
                  <a:pt x="5727" y="533181"/>
                </a:cubicBezTo>
                <a:cubicBezTo>
                  <a:pt x="6465" y="536871"/>
                  <a:pt x="8679" y="540561"/>
                  <a:pt x="11631" y="542774"/>
                </a:cubicBezTo>
                <a:cubicBezTo>
                  <a:pt x="13845" y="544250"/>
                  <a:pt x="70668" y="581149"/>
                  <a:pt x="199074" y="595170"/>
                </a:cubicBezTo>
                <a:cubicBezTo>
                  <a:pt x="231545" y="634282"/>
                  <a:pt x="269181" y="656421"/>
                  <a:pt x="305341" y="656421"/>
                </a:cubicBezTo>
                <a:cubicBezTo>
                  <a:pt x="341501" y="656421"/>
                  <a:pt x="379138" y="635020"/>
                  <a:pt x="412347" y="595170"/>
                </a:cubicBezTo>
                <a:cubicBezTo>
                  <a:pt x="541491" y="581149"/>
                  <a:pt x="601266" y="544250"/>
                  <a:pt x="603480" y="542774"/>
                </a:cubicBezTo>
                <a:cubicBezTo>
                  <a:pt x="607170" y="540561"/>
                  <a:pt x="608646" y="536871"/>
                  <a:pt x="609384" y="533181"/>
                </a:cubicBezTo>
                <a:cubicBezTo>
                  <a:pt x="610122" y="529491"/>
                  <a:pt x="609384" y="525063"/>
                  <a:pt x="606432" y="522111"/>
                </a:cubicBezTo>
                <a:cubicBezTo>
                  <a:pt x="553298" y="454218"/>
                  <a:pt x="560678" y="396657"/>
                  <a:pt x="568057" y="335406"/>
                </a:cubicBezTo>
                <a:cubicBezTo>
                  <a:pt x="571009" y="313267"/>
                  <a:pt x="573961" y="291128"/>
                  <a:pt x="573961" y="267513"/>
                </a:cubicBezTo>
                <a:cubicBezTo>
                  <a:pt x="573961" y="175267"/>
                  <a:pt x="532635" y="66786"/>
                  <a:pt x="416036" y="63096"/>
                </a:cubicBezTo>
                <a:cubicBezTo>
                  <a:pt x="369545" y="15866"/>
                  <a:pt x="321577" y="5535"/>
                  <a:pt x="289106" y="5535"/>
                </a:cubicBezTo>
                <a:close/>
                <a:moveTo>
                  <a:pt x="404229" y="223235"/>
                </a:moveTo>
                <a:cubicBezTo>
                  <a:pt x="424892" y="245374"/>
                  <a:pt x="463266" y="297032"/>
                  <a:pt x="463266" y="378208"/>
                </a:cubicBezTo>
                <a:cubicBezTo>
                  <a:pt x="463266" y="486689"/>
                  <a:pt x="395373" y="573769"/>
                  <a:pt x="395373" y="574507"/>
                </a:cubicBezTo>
                <a:cubicBezTo>
                  <a:pt x="395373" y="574507"/>
                  <a:pt x="395373" y="574507"/>
                  <a:pt x="395373" y="575245"/>
                </a:cubicBezTo>
                <a:cubicBezTo>
                  <a:pt x="367330" y="609929"/>
                  <a:pt x="336336" y="629854"/>
                  <a:pt x="307555" y="629854"/>
                </a:cubicBezTo>
                <a:cubicBezTo>
                  <a:pt x="278774" y="629854"/>
                  <a:pt x="247780" y="610667"/>
                  <a:pt x="219737" y="575245"/>
                </a:cubicBezTo>
                <a:cubicBezTo>
                  <a:pt x="219737" y="575245"/>
                  <a:pt x="219737" y="575245"/>
                  <a:pt x="218999" y="574507"/>
                </a:cubicBezTo>
                <a:cubicBezTo>
                  <a:pt x="218261" y="573769"/>
                  <a:pt x="151844" y="510304"/>
                  <a:pt x="151844" y="417320"/>
                </a:cubicBezTo>
                <a:cubicBezTo>
                  <a:pt x="151844" y="346475"/>
                  <a:pt x="212357" y="331716"/>
                  <a:pt x="266229" y="318433"/>
                </a:cubicBezTo>
                <a:cubicBezTo>
                  <a:pt x="277299" y="315481"/>
                  <a:pt x="287630" y="313267"/>
                  <a:pt x="297223" y="310315"/>
                </a:cubicBezTo>
                <a:cubicBezTo>
                  <a:pt x="360689" y="290390"/>
                  <a:pt x="390945" y="248326"/>
                  <a:pt x="404229" y="223235"/>
                </a:cubicBezTo>
                <a:close/>
                <a:moveTo>
                  <a:pt x="229331" y="373780"/>
                </a:moveTo>
                <a:cubicBezTo>
                  <a:pt x="217523" y="373780"/>
                  <a:pt x="207930" y="383374"/>
                  <a:pt x="207930" y="395181"/>
                </a:cubicBezTo>
                <a:cubicBezTo>
                  <a:pt x="207930" y="406989"/>
                  <a:pt x="217523" y="416582"/>
                  <a:pt x="229331" y="416582"/>
                </a:cubicBezTo>
                <a:cubicBezTo>
                  <a:pt x="241138" y="416582"/>
                  <a:pt x="250732" y="406989"/>
                  <a:pt x="250732" y="395181"/>
                </a:cubicBezTo>
                <a:cubicBezTo>
                  <a:pt x="249994" y="383374"/>
                  <a:pt x="241138" y="373780"/>
                  <a:pt x="229331" y="373780"/>
                </a:cubicBezTo>
                <a:close/>
                <a:moveTo>
                  <a:pt x="385042" y="373780"/>
                </a:moveTo>
                <a:cubicBezTo>
                  <a:pt x="373234" y="373780"/>
                  <a:pt x="363640" y="383374"/>
                  <a:pt x="363640" y="395181"/>
                </a:cubicBezTo>
                <a:cubicBezTo>
                  <a:pt x="363640" y="406989"/>
                  <a:pt x="373234" y="416582"/>
                  <a:pt x="385042" y="416582"/>
                </a:cubicBezTo>
                <a:cubicBezTo>
                  <a:pt x="396849" y="416582"/>
                  <a:pt x="406443" y="406989"/>
                  <a:pt x="406443" y="395181"/>
                </a:cubicBezTo>
                <a:cubicBezTo>
                  <a:pt x="406443" y="383374"/>
                  <a:pt x="396849" y="373780"/>
                  <a:pt x="385042" y="37378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pic>
        <p:nvPicPr>
          <p:cNvPr id="3076" name="Picture 4" descr="anonymous Icon - Download anonymous Icon 302770 | Noun Project">
            <a:extLst>
              <a:ext uri="{FF2B5EF4-FFF2-40B4-BE49-F238E27FC236}">
                <a16:creationId xmlns:a16="http://schemas.microsoft.com/office/drawing/2014/main" id="{F6894BCD-B515-4A6F-AA76-D0124A923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658" y="2978438"/>
            <a:ext cx="1451264" cy="145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Lightning Bolt 22">
            <a:extLst>
              <a:ext uri="{FF2B5EF4-FFF2-40B4-BE49-F238E27FC236}">
                <a16:creationId xmlns:a16="http://schemas.microsoft.com/office/drawing/2014/main" id="{50438B3B-746F-43FB-86E1-61079D06F185}"/>
              </a:ext>
            </a:extLst>
          </p:cNvPr>
          <p:cNvSpPr/>
          <p:nvPr/>
        </p:nvSpPr>
        <p:spPr>
          <a:xfrm flipH="1">
            <a:off x="6723852" y="2389804"/>
            <a:ext cx="366991" cy="880041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Graphic 28" descr="Cube with solid fill">
            <a:extLst>
              <a:ext uri="{FF2B5EF4-FFF2-40B4-BE49-F238E27FC236}">
                <a16:creationId xmlns:a16="http://schemas.microsoft.com/office/drawing/2014/main" id="{FD2A3692-C696-4E26-9B7C-3A523D6690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9324" y="3183383"/>
            <a:ext cx="914400" cy="914400"/>
          </a:xfrm>
          <a:prstGeom prst="rect">
            <a:avLst/>
          </a:prstGeom>
        </p:spPr>
      </p:pic>
      <p:pic>
        <p:nvPicPr>
          <p:cNvPr id="30" name="Graphic 29" descr="Cube with solid fill">
            <a:extLst>
              <a:ext uri="{FF2B5EF4-FFF2-40B4-BE49-F238E27FC236}">
                <a16:creationId xmlns:a16="http://schemas.microsoft.com/office/drawing/2014/main" id="{CDC83CC4-6D8D-47AD-A014-823A042363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22336" y="2971800"/>
            <a:ext cx="914400" cy="914400"/>
          </a:xfrm>
          <a:prstGeom prst="rect">
            <a:avLst/>
          </a:prstGeom>
        </p:spPr>
      </p:pic>
      <p:pic>
        <p:nvPicPr>
          <p:cNvPr id="31" name="Graphic 30" descr="Cube with solid fill">
            <a:extLst>
              <a:ext uri="{FF2B5EF4-FFF2-40B4-BE49-F238E27FC236}">
                <a16:creationId xmlns:a16="http://schemas.microsoft.com/office/drawing/2014/main" id="{03C8A4EC-4902-4B6F-AA91-01D9217896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39404" y="2971800"/>
            <a:ext cx="914400" cy="914400"/>
          </a:xfrm>
          <a:prstGeom prst="rect">
            <a:avLst/>
          </a:prstGeom>
        </p:spPr>
      </p:pic>
      <p:pic>
        <p:nvPicPr>
          <p:cNvPr id="32" name="Graphic 31" descr="Cube with solid fill">
            <a:extLst>
              <a:ext uri="{FF2B5EF4-FFF2-40B4-BE49-F238E27FC236}">
                <a16:creationId xmlns:a16="http://schemas.microsoft.com/office/drawing/2014/main" id="{1EB13B62-4C50-4A40-81E2-3FE127EF43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12416" y="31761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5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9" title="Icon of a woman">
            <a:extLst>
              <a:ext uri="{FF2B5EF4-FFF2-40B4-BE49-F238E27FC236}">
                <a16:creationId xmlns:a16="http://schemas.microsoft.com/office/drawing/2014/main" id="{FE44E112-2279-4E63-B345-5B40DA9F175B}"/>
              </a:ext>
            </a:extLst>
          </p:cNvPr>
          <p:cNvSpPr>
            <a:spLocks/>
          </p:cNvSpPr>
          <p:nvPr/>
        </p:nvSpPr>
        <p:spPr bwMode="auto">
          <a:xfrm>
            <a:off x="1948250" y="1202195"/>
            <a:ext cx="1058184" cy="1083805"/>
          </a:xfrm>
          <a:custGeom>
            <a:avLst/>
            <a:gdLst>
              <a:gd name="T0" fmla="*/ 289106 w 612512"/>
              <a:gd name="T1" fmla="*/ 5535 h 656790"/>
              <a:gd name="T2" fmla="*/ 37460 w 612512"/>
              <a:gd name="T3" fmla="*/ 257181 h 656790"/>
              <a:gd name="T4" fmla="*/ 43363 w 612512"/>
              <a:gd name="T5" fmla="*/ 324336 h 656790"/>
              <a:gd name="T6" fmla="*/ 8679 w 612512"/>
              <a:gd name="T7" fmla="*/ 522849 h 656790"/>
              <a:gd name="T8" fmla="*/ 5727 w 612512"/>
              <a:gd name="T9" fmla="*/ 533181 h 656790"/>
              <a:gd name="T10" fmla="*/ 11631 w 612512"/>
              <a:gd name="T11" fmla="*/ 542774 h 656790"/>
              <a:gd name="T12" fmla="*/ 199074 w 612512"/>
              <a:gd name="T13" fmla="*/ 595170 h 656790"/>
              <a:gd name="T14" fmla="*/ 305341 w 612512"/>
              <a:gd name="T15" fmla="*/ 656421 h 656790"/>
              <a:gd name="T16" fmla="*/ 412347 w 612512"/>
              <a:gd name="T17" fmla="*/ 595170 h 656790"/>
              <a:gd name="T18" fmla="*/ 603480 w 612512"/>
              <a:gd name="T19" fmla="*/ 542774 h 656790"/>
              <a:gd name="T20" fmla="*/ 609384 w 612512"/>
              <a:gd name="T21" fmla="*/ 533181 h 656790"/>
              <a:gd name="T22" fmla="*/ 606432 w 612512"/>
              <a:gd name="T23" fmla="*/ 522111 h 656790"/>
              <a:gd name="T24" fmla="*/ 568057 w 612512"/>
              <a:gd name="T25" fmla="*/ 335406 h 656790"/>
              <a:gd name="T26" fmla="*/ 573961 w 612512"/>
              <a:gd name="T27" fmla="*/ 267513 h 656790"/>
              <a:gd name="T28" fmla="*/ 416036 w 612512"/>
              <a:gd name="T29" fmla="*/ 63096 h 656790"/>
              <a:gd name="T30" fmla="*/ 289106 w 612512"/>
              <a:gd name="T31" fmla="*/ 5535 h 656790"/>
              <a:gd name="T32" fmla="*/ 289106 w 612512"/>
              <a:gd name="T33" fmla="*/ 5535 h 656790"/>
              <a:gd name="T34" fmla="*/ 404229 w 612512"/>
              <a:gd name="T35" fmla="*/ 223235 h 656790"/>
              <a:gd name="T36" fmla="*/ 463266 w 612512"/>
              <a:gd name="T37" fmla="*/ 378208 h 656790"/>
              <a:gd name="T38" fmla="*/ 395373 w 612512"/>
              <a:gd name="T39" fmla="*/ 574507 h 656790"/>
              <a:gd name="T40" fmla="*/ 395373 w 612512"/>
              <a:gd name="T41" fmla="*/ 575245 h 656790"/>
              <a:gd name="T42" fmla="*/ 307555 w 612512"/>
              <a:gd name="T43" fmla="*/ 629854 h 656790"/>
              <a:gd name="T44" fmla="*/ 219737 w 612512"/>
              <a:gd name="T45" fmla="*/ 575245 h 656790"/>
              <a:gd name="T46" fmla="*/ 218999 w 612512"/>
              <a:gd name="T47" fmla="*/ 574507 h 656790"/>
              <a:gd name="T48" fmla="*/ 151844 w 612512"/>
              <a:gd name="T49" fmla="*/ 417320 h 656790"/>
              <a:gd name="T50" fmla="*/ 266229 w 612512"/>
              <a:gd name="T51" fmla="*/ 318433 h 656790"/>
              <a:gd name="T52" fmla="*/ 297223 w 612512"/>
              <a:gd name="T53" fmla="*/ 310315 h 656790"/>
              <a:gd name="T54" fmla="*/ 404229 w 612512"/>
              <a:gd name="T55" fmla="*/ 223235 h 656790"/>
              <a:gd name="T56" fmla="*/ 404229 w 612512"/>
              <a:gd name="T57" fmla="*/ 223235 h 656790"/>
              <a:gd name="T58" fmla="*/ 229331 w 612512"/>
              <a:gd name="T59" fmla="*/ 373780 h 656790"/>
              <a:gd name="T60" fmla="*/ 207930 w 612512"/>
              <a:gd name="T61" fmla="*/ 395181 h 656790"/>
              <a:gd name="T62" fmla="*/ 229331 w 612512"/>
              <a:gd name="T63" fmla="*/ 416582 h 656790"/>
              <a:gd name="T64" fmla="*/ 250732 w 612512"/>
              <a:gd name="T65" fmla="*/ 395181 h 656790"/>
              <a:gd name="T66" fmla="*/ 229331 w 612512"/>
              <a:gd name="T67" fmla="*/ 373780 h 656790"/>
              <a:gd name="T68" fmla="*/ 229331 w 612512"/>
              <a:gd name="T69" fmla="*/ 373780 h 656790"/>
              <a:gd name="T70" fmla="*/ 385042 w 612512"/>
              <a:gd name="T71" fmla="*/ 373780 h 656790"/>
              <a:gd name="T72" fmla="*/ 363640 w 612512"/>
              <a:gd name="T73" fmla="*/ 395181 h 656790"/>
              <a:gd name="T74" fmla="*/ 385042 w 612512"/>
              <a:gd name="T75" fmla="*/ 416582 h 656790"/>
              <a:gd name="T76" fmla="*/ 406443 w 612512"/>
              <a:gd name="T77" fmla="*/ 395181 h 656790"/>
              <a:gd name="T78" fmla="*/ 385042 w 612512"/>
              <a:gd name="T79" fmla="*/ 373780 h 656790"/>
              <a:gd name="T80" fmla="*/ 385042 w 612512"/>
              <a:gd name="T81" fmla="*/ 373780 h 6567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2512" h="656790">
                <a:moveTo>
                  <a:pt x="289106" y="5535"/>
                </a:moveTo>
                <a:cubicBezTo>
                  <a:pt x="134133" y="5535"/>
                  <a:pt x="37460" y="102208"/>
                  <a:pt x="37460" y="257181"/>
                </a:cubicBezTo>
                <a:cubicBezTo>
                  <a:pt x="37460" y="279320"/>
                  <a:pt x="40411" y="301459"/>
                  <a:pt x="43363" y="324336"/>
                </a:cubicBezTo>
                <a:cubicBezTo>
                  <a:pt x="52219" y="387063"/>
                  <a:pt x="61074" y="452742"/>
                  <a:pt x="8679" y="522849"/>
                </a:cubicBezTo>
                <a:cubicBezTo>
                  <a:pt x="6465" y="525801"/>
                  <a:pt x="4989" y="529491"/>
                  <a:pt x="5727" y="533181"/>
                </a:cubicBezTo>
                <a:cubicBezTo>
                  <a:pt x="6465" y="536871"/>
                  <a:pt x="8679" y="540561"/>
                  <a:pt x="11631" y="542774"/>
                </a:cubicBezTo>
                <a:cubicBezTo>
                  <a:pt x="13845" y="544250"/>
                  <a:pt x="70668" y="581149"/>
                  <a:pt x="199074" y="595170"/>
                </a:cubicBezTo>
                <a:cubicBezTo>
                  <a:pt x="231545" y="634282"/>
                  <a:pt x="269181" y="656421"/>
                  <a:pt x="305341" y="656421"/>
                </a:cubicBezTo>
                <a:cubicBezTo>
                  <a:pt x="341501" y="656421"/>
                  <a:pt x="379138" y="635020"/>
                  <a:pt x="412347" y="595170"/>
                </a:cubicBezTo>
                <a:cubicBezTo>
                  <a:pt x="541491" y="581149"/>
                  <a:pt x="601266" y="544250"/>
                  <a:pt x="603480" y="542774"/>
                </a:cubicBezTo>
                <a:cubicBezTo>
                  <a:pt x="607170" y="540561"/>
                  <a:pt x="608646" y="536871"/>
                  <a:pt x="609384" y="533181"/>
                </a:cubicBezTo>
                <a:cubicBezTo>
                  <a:pt x="610122" y="529491"/>
                  <a:pt x="609384" y="525063"/>
                  <a:pt x="606432" y="522111"/>
                </a:cubicBezTo>
                <a:cubicBezTo>
                  <a:pt x="553298" y="454218"/>
                  <a:pt x="560678" y="396657"/>
                  <a:pt x="568057" y="335406"/>
                </a:cubicBezTo>
                <a:cubicBezTo>
                  <a:pt x="571009" y="313267"/>
                  <a:pt x="573961" y="291128"/>
                  <a:pt x="573961" y="267513"/>
                </a:cubicBezTo>
                <a:cubicBezTo>
                  <a:pt x="573961" y="175267"/>
                  <a:pt x="532635" y="66786"/>
                  <a:pt x="416036" y="63096"/>
                </a:cubicBezTo>
                <a:cubicBezTo>
                  <a:pt x="369545" y="15866"/>
                  <a:pt x="321577" y="5535"/>
                  <a:pt x="289106" y="5535"/>
                </a:cubicBezTo>
                <a:close/>
                <a:moveTo>
                  <a:pt x="404229" y="223235"/>
                </a:moveTo>
                <a:cubicBezTo>
                  <a:pt x="424892" y="245374"/>
                  <a:pt x="463266" y="297032"/>
                  <a:pt x="463266" y="378208"/>
                </a:cubicBezTo>
                <a:cubicBezTo>
                  <a:pt x="463266" y="486689"/>
                  <a:pt x="395373" y="573769"/>
                  <a:pt x="395373" y="574507"/>
                </a:cubicBezTo>
                <a:cubicBezTo>
                  <a:pt x="395373" y="574507"/>
                  <a:pt x="395373" y="574507"/>
                  <a:pt x="395373" y="575245"/>
                </a:cubicBezTo>
                <a:cubicBezTo>
                  <a:pt x="367330" y="609929"/>
                  <a:pt x="336336" y="629854"/>
                  <a:pt x="307555" y="629854"/>
                </a:cubicBezTo>
                <a:cubicBezTo>
                  <a:pt x="278774" y="629854"/>
                  <a:pt x="247780" y="610667"/>
                  <a:pt x="219737" y="575245"/>
                </a:cubicBezTo>
                <a:cubicBezTo>
                  <a:pt x="219737" y="575245"/>
                  <a:pt x="219737" y="575245"/>
                  <a:pt x="218999" y="574507"/>
                </a:cubicBezTo>
                <a:cubicBezTo>
                  <a:pt x="218261" y="573769"/>
                  <a:pt x="151844" y="510304"/>
                  <a:pt x="151844" y="417320"/>
                </a:cubicBezTo>
                <a:cubicBezTo>
                  <a:pt x="151844" y="346475"/>
                  <a:pt x="212357" y="331716"/>
                  <a:pt x="266229" y="318433"/>
                </a:cubicBezTo>
                <a:cubicBezTo>
                  <a:pt x="277299" y="315481"/>
                  <a:pt x="287630" y="313267"/>
                  <a:pt x="297223" y="310315"/>
                </a:cubicBezTo>
                <a:cubicBezTo>
                  <a:pt x="360689" y="290390"/>
                  <a:pt x="390945" y="248326"/>
                  <a:pt x="404229" y="223235"/>
                </a:cubicBezTo>
                <a:close/>
                <a:moveTo>
                  <a:pt x="229331" y="373780"/>
                </a:moveTo>
                <a:cubicBezTo>
                  <a:pt x="217523" y="373780"/>
                  <a:pt x="207930" y="383374"/>
                  <a:pt x="207930" y="395181"/>
                </a:cubicBezTo>
                <a:cubicBezTo>
                  <a:pt x="207930" y="406989"/>
                  <a:pt x="217523" y="416582"/>
                  <a:pt x="229331" y="416582"/>
                </a:cubicBezTo>
                <a:cubicBezTo>
                  <a:pt x="241138" y="416582"/>
                  <a:pt x="250732" y="406989"/>
                  <a:pt x="250732" y="395181"/>
                </a:cubicBezTo>
                <a:cubicBezTo>
                  <a:pt x="249994" y="383374"/>
                  <a:pt x="241138" y="373780"/>
                  <a:pt x="229331" y="373780"/>
                </a:cubicBezTo>
                <a:close/>
                <a:moveTo>
                  <a:pt x="385042" y="373780"/>
                </a:moveTo>
                <a:cubicBezTo>
                  <a:pt x="373234" y="373780"/>
                  <a:pt x="363640" y="383374"/>
                  <a:pt x="363640" y="395181"/>
                </a:cubicBezTo>
                <a:cubicBezTo>
                  <a:pt x="363640" y="406989"/>
                  <a:pt x="373234" y="416582"/>
                  <a:pt x="385042" y="416582"/>
                </a:cubicBezTo>
                <a:cubicBezTo>
                  <a:pt x="396849" y="416582"/>
                  <a:pt x="406443" y="406989"/>
                  <a:pt x="406443" y="395181"/>
                </a:cubicBezTo>
                <a:cubicBezTo>
                  <a:pt x="406443" y="383374"/>
                  <a:pt x="396849" y="373780"/>
                  <a:pt x="385042" y="3737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4" name="Freeform: Shape 18" title="Icon of a man">
            <a:extLst>
              <a:ext uri="{FF2B5EF4-FFF2-40B4-BE49-F238E27FC236}">
                <a16:creationId xmlns:a16="http://schemas.microsoft.com/office/drawing/2014/main" id="{3EF9F522-C715-401B-BB97-3F28D076842B}"/>
              </a:ext>
            </a:extLst>
          </p:cNvPr>
          <p:cNvSpPr>
            <a:spLocks/>
          </p:cNvSpPr>
          <p:nvPr/>
        </p:nvSpPr>
        <p:spPr bwMode="auto">
          <a:xfrm>
            <a:off x="2102238" y="4677406"/>
            <a:ext cx="791576" cy="1096927"/>
          </a:xfrm>
          <a:custGeom>
            <a:avLst/>
            <a:gdLst/>
            <a:ahLst/>
            <a:cxnLst/>
            <a:rect l="0" t="0" r="r" b="b"/>
            <a:pathLst>
              <a:path w="457539" h="664170">
                <a:moveTo>
                  <a:pt x="226707" y="5535"/>
                </a:moveTo>
                <a:cubicBezTo>
                  <a:pt x="217851" y="5535"/>
                  <a:pt x="208996" y="5535"/>
                  <a:pt x="200878" y="6273"/>
                </a:cubicBezTo>
                <a:cubicBezTo>
                  <a:pt x="200140" y="6273"/>
                  <a:pt x="198664" y="6273"/>
                  <a:pt x="197926" y="7011"/>
                </a:cubicBezTo>
                <a:cubicBezTo>
                  <a:pt x="190546" y="7749"/>
                  <a:pt x="183167" y="8487"/>
                  <a:pt x="176525" y="9962"/>
                </a:cubicBezTo>
                <a:cubicBezTo>
                  <a:pt x="169145" y="11438"/>
                  <a:pt x="161766" y="12914"/>
                  <a:pt x="154386" y="14390"/>
                </a:cubicBezTo>
                <a:lnTo>
                  <a:pt x="153648" y="15128"/>
                </a:lnTo>
                <a:cubicBezTo>
                  <a:pt x="138889" y="18818"/>
                  <a:pt x="124867" y="23984"/>
                  <a:pt x="112322" y="29888"/>
                </a:cubicBezTo>
                <a:cubicBezTo>
                  <a:pt x="99038" y="35791"/>
                  <a:pt x="87969" y="43909"/>
                  <a:pt x="76899" y="52765"/>
                </a:cubicBezTo>
                <a:cubicBezTo>
                  <a:pt x="71734" y="57192"/>
                  <a:pt x="66568" y="61620"/>
                  <a:pt x="62140" y="66786"/>
                </a:cubicBezTo>
                <a:cubicBezTo>
                  <a:pt x="42953" y="85973"/>
                  <a:pt x="28932" y="109588"/>
                  <a:pt x="19338" y="136893"/>
                </a:cubicBezTo>
                <a:cubicBezTo>
                  <a:pt x="17124" y="143534"/>
                  <a:pt x="14910" y="150176"/>
                  <a:pt x="13434" y="157556"/>
                </a:cubicBezTo>
                <a:cubicBezTo>
                  <a:pt x="11958" y="164198"/>
                  <a:pt x="10482" y="170839"/>
                  <a:pt x="9745" y="177481"/>
                </a:cubicBezTo>
                <a:cubicBezTo>
                  <a:pt x="9007" y="181909"/>
                  <a:pt x="8269" y="186337"/>
                  <a:pt x="8269" y="190764"/>
                </a:cubicBezTo>
                <a:cubicBezTo>
                  <a:pt x="7531" y="194454"/>
                  <a:pt x="7531" y="197406"/>
                  <a:pt x="6793" y="201096"/>
                </a:cubicBezTo>
                <a:cubicBezTo>
                  <a:pt x="6055" y="209213"/>
                  <a:pt x="6055" y="218069"/>
                  <a:pt x="6055" y="226925"/>
                </a:cubicBezTo>
                <a:cubicBezTo>
                  <a:pt x="6055" y="234304"/>
                  <a:pt x="7531" y="243160"/>
                  <a:pt x="9007" y="252754"/>
                </a:cubicBezTo>
                <a:cubicBezTo>
                  <a:pt x="10482" y="263085"/>
                  <a:pt x="12697" y="274893"/>
                  <a:pt x="14910" y="286700"/>
                </a:cubicBezTo>
                <a:cubicBezTo>
                  <a:pt x="17124" y="297032"/>
                  <a:pt x="19338" y="307363"/>
                  <a:pt x="22290" y="316957"/>
                </a:cubicBezTo>
                <a:cubicBezTo>
                  <a:pt x="22290" y="317695"/>
                  <a:pt x="23028" y="319171"/>
                  <a:pt x="23028" y="320646"/>
                </a:cubicBezTo>
                <a:cubicBezTo>
                  <a:pt x="24504" y="327288"/>
                  <a:pt x="26718" y="333192"/>
                  <a:pt x="28194" y="339096"/>
                </a:cubicBezTo>
                <a:cubicBezTo>
                  <a:pt x="23766" y="342785"/>
                  <a:pt x="20076" y="344999"/>
                  <a:pt x="15648" y="350903"/>
                </a:cubicBezTo>
                <a:cubicBezTo>
                  <a:pt x="9007" y="361235"/>
                  <a:pt x="3841" y="375994"/>
                  <a:pt x="6055" y="393705"/>
                </a:cubicBezTo>
                <a:cubicBezTo>
                  <a:pt x="11958" y="444625"/>
                  <a:pt x="43691" y="462336"/>
                  <a:pt x="54023" y="467502"/>
                </a:cubicBezTo>
                <a:cubicBezTo>
                  <a:pt x="57712" y="491117"/>
                  <a:pt x="70258" y="520635"/>
                  <a:pt x="90183" y="550154"/>
                </a:cubicBezTo>
                <a:cubicBezTo>
                  <a:pt x="111584" y="581887"/>
                  <a:pt x="141103" y="612881"/>
                  <a:pt x="177263" y="630592"/>
                </a:cubicBezTo>
                <a:cubicBezTo>
                  <a:pt x="178001" y="630592"/>
                  <a:pt x="178739" y="631330"/>
                  <a:pt x="178739" y="632068"/>
                </a:cubicBezTo>
                <a:cubicBezTo>
                  <a:pt x="192023" y="647566"/>
                  <a:pt x="209733" y="658635"/>
                  <a:pt x="231872" y="658635"/>
                </a:cubicBezTo>
                <a:cubicBezTo>
                  <a:pt x="253274" y="658635"/>
                  <a:pt x="271723" y="647566"/>
                  <a:pt x="285006" y="632068"/>
                </a:cubicBezTo>
                <a:cubicBezTo>
                  <a:pt x="285744" y="632068"/>
                  <a:pt x="286482" y="631330"/>
                  <a:pt x="286482" y="630592"/>
                </a:cubicBezTo>
                <a:cubicBezTo>
                  <a:pt x="322643" y="612881"/>
                  <a:pt x="351423" y="582625"/>
                  <a:pt x="372824" y="550154"/>
                </a:cubicBezTo>
                <a:cubicBezTo>
                  <a:pt x="392750" y="520635"/>
                  <a:pt x="404557" y="491117"/>
                  <a:pt x="408984" y="467502"/>
                </a:cubicBezTo>
                <a:cubicBezTo>
                  <a:pt x="419316" y="462336"/>
                  <a:pt x="451787" y="444625"/>
                  <a:pt x="458428" y="393705"/>
                </a:cubicBezTo>
                <a:cubicBezTo>
                  <a:pt x="460642" y="375994"/>
                  <a:pt x="455477" y="361235"/>
                  <a:pt x="448097" y="350903"/>
                </a:cubicBezTo>
                <a:cubicBezTo>
                  <a:pt x="443669" y="344999"/>
                  <a:pt x="439979" y="342785"/>
                  <a:pt x="435552" y="339096"/>
                </a:cubicBezTo>
                <a:cubicBezTo>
                  <a:pt x="437765" y="331716"/>
                  <a:pt x="440717" y="323598"/>
                  <a:pt x="442931" y="314005"/>
                </a:cubicBezTo>
                <a:cubicBezTo>
                  <a:pt x="442931" y="313267"/>
                  <a:pt x="442931" y="312529"/>
                  <a:pt x="443669" y="312529"/>
                </a:cubicBezTo>
                <a:cubicBezTo>
                  <a:pt x="443669" y="311791"/>
                  <a:pt x="444407" y="310315"/>
                  <a:pt x="444407" y="309577"/>
                </a:cubicBezTo>
                <a:cubicBezTo>
                  <a:pt x="446621" y="299983"/>
                  <a:pt x="448835" y="289652"/>
                  <a:pt x="450311" y="280058"/>
                </a:cubicBezTo>
                <a:cubicBezTo>
                  <a:pt x="452525" y="268989"/>
                  <a:pt x="454738" y="257919"/>
                  <a:pt x="455477" y="247588"/>
                </a:cubicBezTo>
                <a:cubicBezTo>
                  <a:pt x="456215" y="244636"/>
                  <a:pt x="456215" y="241684"/>
                  <a:pt x="456215" y="237994"/>
                </a:cubicBezTo>
                <a:cubicBezTo>
                  <a:pt x="456952" y="232090"/>
                  <a:pt x="456952" y="226925"/>
                  <a:pt x="457691" y="221021"/>
                </a:cubicBezTo>
                <a:cubicBezTo>
                  <a:pt x="457691" y="215117"/>
                  <a:pt x="458428" y="209951"/>
                  <a:pt x="458428" y="204786"/>
                </a:cubicBezTo>
                <a:cubicBezTo>
                  <a:pt x="458428" y="201096"/>
                  <a:pt x="458428" y="196668"/>
                  <a:pt x="457691" y="192240"/>
                </a:cubicBezTo>
                <a:cubicBezTo>
                  <a:pt x="457691" y="191502"/>
                  <a:pt x="457691" y="190764"/>
                  <a:pt x="457691" y="190764"/>
                </a:cubicBezTo>
                <a:cubicBezTo>
                  <a:pt x="457691" y="187074"/>
                  <a:pt x="456952" y="184123"/>
                  <a:pt x="456215" y="180433"/>
                </a:cubicBezTo>
                <a:cubicBezTo>
                  <a:pt x="456215" y="178219"/>
                  <a:pt x="455477" y="176005"/>
                  <a:pt x="455477" y="174529"/>
                </a:cubicBezTo>
                <a:cubicBezTo>
                  <a:pt x="455477" y="172315"/>
                  <a:pt x="454738" y="170101"/>
                  <a:pt x="454738" y="168625"/>
                </a:cubicBezTo>
                <a:cubicBezTo>
                  <a:pt x="454738" y="167149"/>
                  <a:pt x="454001" y="165673"/>
                  <a:pt x="454001" y="163460"/>
                </a:cubicBezTo>
                <a:cubicBezTo>
                  <a:pt x="453262" y="161246"/>
                  <a:pt x="452525" y="159032"/>
                  <a:pt x="452525" y="156080"/>
                </a:cubicBezTo>
                <a:cubicBezTo>
                  <a:pt x="451787" y="154604"/>
                  <a:pt x="451787" y="153128"/>
                  <a:pt x="451049" y="151652"/>
                </a:cubicBezTo>
                <a:cubicBezTo>
                  <a:pt x="450311" y="149438"/>
                  <a:pt x="449573" y="146486"/>
                  <a:pt x="448835" y="144272"/>
                </a:cubicBezTo>
                <a:cubicBezTo>
                  <a:pt x="448097" y="142796"/>
                  <a:pt x="448097" y="141321"/>
                  <a:pt x="447359" y="140583"/>
                </a:cubicBezTo>
                <a:cubicBezTo>
                  <a:pt x="446621" y="138369"/>
                  <a:pt x="445145" y="136155"/>
                  <a:pt x="444407" y="133203"/>
                </a:cubicBezTo>
                <a:cubicBezTo>
                  <a:pt x="442931" y="129513"/>
                  <a:pt x="440717" y="125823"/>
                  <a:pt x="439241" y="122133"/>
                </a:cubicBezTo>
                <a:cubicBezTo>
                  <a:pt x="438503" y="120657"/>
                  <a:pt x="437765" y="119182"/>
                  <a:pt x="437028" y="117706"/>
                </a:cubicBezTo>
                <a:cubicBezTo>
                  <a:pt x="435552" y="115492"/>
                  <a:pt x="434076" y="114016"/>
                  <a:pt x="433338" y="111802"/>
                </a:cubicBezTo>
                <a:cubicBezTo>
                  <a:pt x="432599" y="110326"/>
                  <a:pt x="431862" y="108850"/>
                  <a:pt x="430386" y="107374"/>
                </a:cubicBezTo>
                <a:cubicBezTo>
                  <a:pt x="428910" y="105898"/>
                  <a:pt x="428172" y="103684"/>
                  <a:pt x="426696" y="102208"/>
                </a:cubicBezTo>
                <a:cubicBezTo>
                  <a:pt x="425958" y="100732"/>
                  <a:pt x="424482" y="99256"/>
                  <a:pt x="423006" y="98518"/>
                </a:cubicBezTo>
                <a:cubicBezTo>
                  <a:pt x="421530" y="97043"/>
                  <a:pt x="420054" y="94829"/>
                  <a:pt x="418578" y="93353"/>
                </a:cubicBezTo>
                <a:cubicBezTo>
                  <a:pt x="417102" y="91877"/>
                  <a:pt x="415626" y="90401"/>
                  <a:pt x="414150" y="89663"/>
                </a:cubicBezTo>
                <a:cubicBezTo>
                  <a:pt x="411199" y="86711"/>
                  <a:pt x="407509" y="84497"/>
                  <a:pt x="404557" y="82283"/>
                </a:cubicBezTo>
                <a:cubicBezTo>
                  <a:pt x="390535" y="72690"/>
                  <a:pt x="373562" y="66048"/>
                  <a:pt x="353637" y="64572"/>
                </a:cubicBezTo>
                <a:cubicBezTo>
                  <a:pt x="349947" y="58668"/>
                  <a:pt x="343306" y="51289"/>
                  <a:pt x="335188" y="43909"/>
                </a:cubicBezTo>
                <a:cubicBezTo>
                  <a:pt x="332236" y="40957"/>
                  <a:pt x="328546" y="38005"/>
                  <a:pt x="324857" y="35053"/>
                </a:cubicBezTo>
                <a:cubicBezTo>
                  <a:pt x="324118" y="35053"/>
                  <a:pt x="324118" y="34315"/>
                  <a:pt x="323380" y="34315"/>
                </a:cubicBezTo>
                <a:cubicBezTo>
                  <a:pt x="322643" y="34315"/>
                  <a:pt x="322643" y="33577"/>
                  <a:pt x="321904" y="33577"/>
                </a:cubicBezTo>
                <a:cubicBezTo>
                  <a:pt x="318215" y="30626"/>
                  <a:pt x="313787" y="28412"/>
                  <a:pt x="309359" y="26198"/>
                </a:cubicBezTo>
                <a:cubicBezTo>
                  <a:pt x="295338" y="18818"/>
                  <a:pt x="277626" y="12176"/>
                  <a:pt x="255487" y="9225"/>
                </a:cubicBezTo>
                <a:cubicBezTo>
                  <a:pt x="254750" y="9225"/>
                  <a:pt x="253274" y="9225"/>
                  <a:pt x="252536" y="8487"/>
                </a:cubicBezTo>
                <a:cubicBezTo>
                  <a:pt x="251798" y="8487"/>
                  <a:pt x="251060" y="8487"/>
                  <a:pt x="249584" y="8487"/>
                </a:cubicBezTo>
                <a:cubicBezTo>
                  <a:pt x="240728" y="6273"/>
                  <a:pt x="234087" y="5535"/>
                  <a:pt x="226707" y="5535"/>
                </a:cubicBezTo>
                <a:close/>
                <a:moveTo>
                  <a:pt x="336664" y="181171"/>
                </a:moveTo>
                <a:cubicBezTo>
                  <a:pt x="350685" y="203310"/>
                  <a:pt x="372086" y="244636"/>
                  <a:pt x="372086" y="288914"/>
                </a:cubicBezTo>
                <a:cubicBezTo>
                  <a:pt x="372086" y="312529"/>
                  <a:pt x="381680" y="351641"/>
                  <a:pt x="413413" y="356069"/>
                </a:cubicBezTo>
                <a:cubicBezTo>
                  <a:pt x="416364" y="358283"/>
                  <a:pt x="420054" y="361235"/>
                  <a:pt x="423006" y="366400"/>
                </a:cubicBezTo>
                <a:cubicBezTo>
                  <a:pt x="426696" y="372304"/>
                  <a:pt x="429648" y="379684"/>
                  <a:pt x="428172" y="390015"/>
                </a:cubicBezTo>
                <a:cubicBezTo>
                  <a:pt x="423006" y="435769"/>
                  <a:pt x="391274" y="444625"/>
                  <a:pt x="391274" y="444625"/>
                </a:cubicBezTo>
                <a:cubicBezTo>
                  <a:pt x="386108" y="446101"/>
                  <a:pt x="382418" y="451267"/>
                  <a:pt x="381680" y="456432"/>
                </a:cubicBezTo>
                <a:cubicBezTo>
                  <a:pt x="380204" y="471930"/>
                  <a:pt x="368396" y="503662"/>
                  <a:pt x="348472" y="533181"/>
                </a:cubicBezTo>
                <a:cubicBezTo>
                  <a:pt x="328546" y="562700"/>
                  <a:pt x="301979" y="590742"/>
                  <a:pt x="271723" y="604764"/>
                </a:cubicBezTo>
                <a:cubicBezTo>
                  <a:pt x="269509" y="605502"/>
                  <a:pt x="267295" y="607715"/>
                  <a:pt x="265819" y="609929"/>
                </a:cubicBezTo>
                <a:cubicBezTo>
                  <a:pt x="258440" y="620999"/>
                  <a:pt x="245156" y="629117"/>
                  <a:pt x="230397" y="629117"/>
                </a:cubicBezTo>
                <a:cubicBezTo>
                  <a:pt x="215638" y="629117"/>
                  <a:pt x="202354" y="621737"/>
                  <a:pt x="194974" y="609929"/>
                </a:cubicBezTo>
                <a:cubicBezTo>
                  <a:pt x="193499" y="607715"/>
                  <a:pt x="191284" y="606240"/>
                  <a:pt x="189070" y="604764"/>
                </a:cubicBezTo>
                <a:cubicBezTo>
                  <a:pt x="158814" y="590742"/>
                  <a:pt x="131509" y="562700"/>
                  <a:pt x="112322" y="533181"/>
                </a:cubicBezTo>
                <a:cubicBezTo>
                  <a:pt x="92397" y="503662"/>
                  <a:pt x="80589" y="471930"/>
                  <a:pt x="78375" y="456432"/>
                </a:cubicBezTo>
                <a:cubicBezTo>
                  <a:pt x="77638" y="451267"/>
                  <a:pt x="73948" y="446839"/>
                  <a:pt x="68782" y="444625"/>
                </a:cubicBezTo>
                <a:cubicBezTo>
                  <a:pt x="68782" y="444625"/>
                  <a:pt x="37049" y="435031"/>
                  <a:pt x="31884" y="389277"/>
                </a:cubicBezTo>
                <a:cubicBezTo>
                  <a:pt x="30408" y="378946"/>
                  <a:pt x="33360" y="371566"/>
                  <a:pt x="37049" y="365662"/>
                </a:cubicBezTo>
                <a:cubicBezTo>
                  <a:pt x="38526" y="363449"/>
                  <a:pt x="40739" y="361235"/>
                  <a:pt x="42215" y="359759"/>
                </a:cubicBezTo>
                <a:cubicBezTo>
                  <a:pt x="43691" y="359759"/>
                  <a:pt x="44429" y="360497"/>
                  <a:pt x="45905" y="360497"/>
                </a:cubicBezTo>
                <a:cubicBezTo>
                  <a:pt x="73948" y="360497"/>
                  <a:pt x="83541" y="314005"/>
                  <a:pt x="88707" y="289652"/>
                </a:cubicBezTo>
                <a:cubicBezTo>
                  <a:pt x="97563" y="245374"/>
                  <a:pt x="146268" y="232828"/>
                  <a:pt x="216375" y="232828"/>
                </a:cubicBezTo>
                <a:cubicBezTo>
                  <a:pt x="282055" y="232090"/>
                  <a:pt x="318953" y="201834"/>
                  <a:pt x="336664" y="181171"/>
                </a:cubicBezTo>
                <a:close/>
                <a:moveTo>
                  <a:pt x="152172" y="359759"/>
                </a:moveTo>
                <a:cubicBezTo>
                  <a:pt x="140365" y="359759"/>
                  <a:pt x="130771" y="369352"/>
                  <a:pt x="130771" y="381160"/>
                </a:cubicBezTo>
                <a:cubicBezTo>
                  <a:pt x="130771" y="392967"/>
                  <a:pt x="140365" y="402561"/>
                  <a:pt x="152172" y="402561"/>
                </a:cubicBezTo>
                <a:cubicBezTo>
                  <a:pt x="163980" y="402561"/>
                  <a:pt x="173573" y="392967"/>
                  <a:pt x="173573" y="381160"/>
                </a:cubicBezTo>
                <a:cubicBezTo>
                  <a:pt x="173573" y="369352"/>
                  <a:pt x="163980" y="359759"/>
                  <a:pt x="152172" y="359759"/>
                </a:cubicBezTo>
                <a:close/>
                <a:moveTo>
                  <a:pt x="308621" y="359759"/>
                </a:moveTo>
                <a:cubicBezTo>
                  <a:pt x="296814" y="359759"/>
                  <a:pt x="287220" y="369352"/>
                  <a:pt x="287220" y="381160"/>
                </a:cubicBezTo>
                <a:cubicBezTo>
                  <a:pt x="287220" y="392967"/>
                  <a:pt x="296814" y="402561"/>
                  <a:pt x="308621" y="402561"/>
                </a:cubicBezTo>
                <a:cubicBezTo>
                  <a:pt x="320428" y="402561"/>
                  <a:pt x="330022" y="392967"/>
                  <a:pt x="330022" y="381160"/>
                </a:cubicBezTo>
                <a:cubicBezTo>
                  <a:pt x="330022" y="369352"/>
                  <a:pt x="319691" y="359759"/>
                  <a:pt x="308621" y="3597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5" name="Freeform: Shape 19" title="Icon of a woman">
            <a:extLst>
              <a:ext uri="{FF2B5EF4-FFF2-40B4-BE49-F238E27FC236}">
                <a16:creationId xmlns:a16="http://schemas.microsoft.com/office/drawing/2014/main" id="{5073623D-CC0D-4A4D-80EE-B5A8B4375908}"/>
              </a:ext>
            </a:extLst>
          </p:cNvPr>
          <p:cNvSpPr>
            <a:spLocks/>
          </p:cNvSpPr>
          <p:nvPr/>
        </p:nvSpPr>
        <p:spPr bwMode="auto">
          <a:xfrm>
            <a:off x="9261868" y="4683966"/>
            <a:ext cx="1058184" cy="1083805"/>
          </a:xfrm>
          <a:custGeom>
            <a:avLst/>
            <a:gdLst>
              <a:gd name="T0" fmla="*/ 289106 w 612512"/>
              <a:gd name="T1" fmla="*/ 5535 h 656790"/>
              <a:gd name="T2" fmla="*/ 37460 w 612512"/>
              <a:gd name="T3" fmla="*/ 257181 h 656790"/>
              <a:gd name="T4" fmla="*/ 43363 w 612512"/>
              <a:gd name="T5" fmla="*/ 324336 h 656790"/>
              <a:gd name="T6" fmla="*/ 8679 w 612512"/>
              <a:gd name="T7" fmla="*/ 522849 h 656790"/>
              <a:gd name="T8" fmla="*/ 5727 w 612512"/>
              <a:gd name="T9" fmla="*/ 533181 h 656790"/>
              <a:gd name="T10" fmla="*/ 11631 w 612512"/>
              <a:gd name="T11" fmla="*/ 542774 h 656790"/>
              <a:gd name="T12" fmla="*/ 199074 w 612512"/>
              <a:gd name="T13" fmla="*/ 595170 h 656790"/>
              <a:gd name="T14" fmla="*/ 305341 w 612512"/>
              <a:gd name="T15" fmla="*/ 656421 h 656790"/>
              <a:gd name="T16" fmla="*/ 412347 w 612512"/>
              <a:gd name="T17" fmla="*/ 595170 h 656790"/>
              <a:gd name="T18" fmla="*/ 603480 w 612512"/>
              <a:gd name="T19" fmla="*/ 542774 h 656790"/>
              <a:gd name="T20" fmla="*/ 609384 w 612512"/>
              <a:gd name="T21" fmla="*/ 533181 h 656790"/>
              <a:gd name="T22" fmla="*/ 606432 w 612512"/>
              <a:gd name="T23" fmla="*/ 522111 h 656790"/>
              <a:gd name="T24" fmla="*/ 568057 w 612512"/>
              <a:gd name="T25" fmla="*/ 335406 h 656790"/>
              <a:gd name="T26" fmla="*/ 573961 w 612512"/>
              <a:gd name="T27" fmla="*/ 267513 h 656790"/>
              <a:gd name="T28" fmla="*/ 416036 w 612512"/>
              <a:gd name="T29" fmla="*/ 63096 h 656790"/>
              <a:gd name="T30" fmla="*/ 289106 w 612512"/>
              <a:gd name="T31" fmla="*/ 5535 h 656790"/>
              <a:gd name="T32" fmla="*/ 289106 w 612512"/>
              <a:gd name="T33" fmla="*/ 5535 h 656790"/>
              <a:gd name="T34" fmla="*/ 404229 w 612512"/>
              <a:gd name="T35" fmla="*/ 223235 h 656790"/>
              <a:gd name="T36" fmla="*/ 463266 w 612512"/>
              <a:gd name="T37" fmla="*/ 378208 h 656790"/>
              <a:gd name="T38" fmla="*/ 395373 w 612512"/>
              <a:gd name="T39" fmla="*/ 574507 h 656790"/>
              <a:gd name="T40" fmla="*/ 395373 w 612512"/>
              <a:gd name="T41" fmla="*/ 575245 h 656790"/>
              <a:gd name="T42" fmla="*/ 307555 w 612512"/>
              <a:gd name="T43" fmla="*/ 629854 h 656790"/>
              <a:gd name="T44" fmla="*/ 219737 w 612512"/>
              <a:gd name="T45" fmla="*/ 575245 h 656790"/>
              <a:gd name="T46" fmla="*/ 218999 w 612512"/>
              <a:gd name="T47" fmla="*/ 574507 h 656790"/>
              <a:gd name="T48" fmla="*/ 151844 w 612512"/>
              <a:gd name="T49" fmla="*/ 417320 h 656790"/>
              <a:gd name="T50" fmla="*/ 266229 w 612512"/>
              <a:gd name="T51" fmla="*/ 318433 h 656790"/>
              <a:gd name="T52" fmla="*/ 297223 w 612512"/>
              <a:gd name="T53" fmla="*/ 310315 h 656790"/>
              <a:gd name="T54" fmla="*/ 404229 w 612512"/>
              <a:gd name="T55" fmla="*/ 223235 h 656790"/>
              <a:gd name="T56" fmla="*/ 404229 w 612512"/>
              <a:gd name="T57" fmla="*/ 223235 h 656790"/>
              <a:gd name="T58" fmla="*/ 229331 w 612512"/>
              <a:gd name="T59" fmla="*/ 373780 h 656790"/>
              <a:gd name="T60" fmla="*/ 207930 w 612512"/>
              <a:gd name="T61" fmla="*/ 395181 h 656790"/>
              <a:gd name="T62" fmla="*/ 229331 w 612512"/>
              <a:gd name="T63" fmla="*/ 416582 h 656790"/>
              <a:gd name="T64" fmla="*/ 250732 w 612512"/>
              <a:gd name="T65" fmla="*/ 395181 h 656790"/>
              <a:gd name="T66" fmla="*/ 229331 w 612512"/>
              <a:gd name="T67" fmla="*/ 373780 h 656790"/>
              <a:gd name="T68" fmla="*/ 229331 w 612512"/>
              <a:gd name="T69" fmla="*/ 373780 h 656790"/>
              <a:gd name="T70" fmla="*/ 385042 w 612512"/>
              <a:gd name="T71" fmla="*/ 373780 h 656790"/>
              <a:gd name="T72" fmla="*/ 363640 w 612512"/>
              <a:gd name="T73" fmla="*/ 395181 h 656790"/>
              <a:gd name="T74" fmla="*/ 385042 w 612512"/>
              <a:gd name="T75" fmla="*/ 416582 h 656790"/>
              <a:gd name="T76" fmla="*/ 406443 w 612512"/>
              <a:gd name="T77" fmla="*/ 395181 h 656790"/>
              <a:gd name="T78" fmla="*/ 385042 w 612512"/>
              <a:gd name="T79" fmla="*/ 373780 h 656790"/>
              <a:gd name="T80" fmla="*/ 385042 w 612512"/>
              <a:gd name="T81" fmla="*/ 373780 h 6567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2512" h="656790">
                <a:moveTo>
                  <a:pt x="289106" y="5535"/>
                </a:moveTo>
                <a:cubicBezTo>
                  <a:pt x="134133" y="5535"/>
                  <a:pt x="37460" y="102208"/>
                  <a:pt x="37460" y="257181"/>
                </a:cubicBezTo>
                <a:cubicBezTo>
                  <a:pt x="37460" y="279320"/>
                  <a:pt x="40411" y="301459"/>
                  <a:pt x="43363" y="324336"/>
                </a:cubicBezTo>
                <a:cubicBezTo>
                  <a:pt x="52219" y="387063"/>
                  <a:pt x="61074" y="452742"/>
                  <a:pt x="8679" y="522849"/>
                </a:cubicBezTo>
                <a:cubicBezTo>
                  <a:pt x="6465" y="525801"/>
                  <a:pt x="4989" y="529491"/>
                  <a:pt x="5727" y="533181"/>
                </a:cubicBezTo>
                <a:cubicBezTo>
                  <a:pt x="6465" y="536871"/>
                  <a:pt x="8679" y="540561"/>
                  <a:pt x="11631" y="542774"/>
                </a:cubicBezTo>
                <a:cubicBezTo>
                  <a:pt x="13845" y="544250"/>
                  <a:pt x="70668" y="581149"/>
                  <a:pt x="199074" y="595170"/>
                </a:cubicBezTo>
                <a:cubicBezTo>
                  <a:pt x="231545" y="634282"/>
                  <a:pt x="269181" y="656421"/>
                  <a:pt x="305341" y="656421"/>
                </a:cubicBezTo>
                <a:cubicBezTo>
                  <a:pt x="341501" y="656421"/>
                  <a:pt x="379138" y="635020"/>
                  <a:pt x="412347" y="595170"/>
                </a:cubicBezTo>
                <a:cubicBezTo>
                  <a:pt x="541491" y="581149"/>
                  <a:pt x="601266" y="544250"/>
                  <a:pt x="603480" y="542774"/>
                </a:cubicBezTo>
                <a:cubicBezTo>
                  <a:pt x="607170" y="540561"/>
                  <a:pt x="608646" y="536871"/>
                  <a:pt x="609384" y="533181"/>
                </a:cubicBezTo>
                <a:cubicBezTo>
                  <a:pt x="610122" y="529491"/>
                  <a:pt x="609384" y="525063"/>
                  <a:pt x="606432" y="522111"/>
                </a:cubicBezTo>
                <a:cubicBezTo>
                  <a:pt x="553298" y="454218"/>
                  <a:pt x="560678" y="396657"/>
                  <a:pt x="568057" y="335406"/>
                </a:cubicBezTo>
                <a:cubicBezTo>
                  <a:pt x="571009" y="313267"/>
                  <a:pt x="573961" y="291128"/>
                  <a:pt x="573961" y="267513"/>
                </a:cubicBezTo>
                <a:cubicBezTo>
                  <a:pt x="573961" y="175267"/>
                  <a:pt x="532635" y="66786"/>
                  <a:pt x="416036" y="63096"/>
                </a:cubicBezTo>
                <a:cubicBezTo>
                  <a:pt x="369545" y="15866"/>
                  <a:pt x="321577" y="5535"/>
                  <a:pt x="289106" y="5535"/>
                </a:cubicBezTo>
                <a:close/>
                <a:moveTo>
                  <a:pt x="404229" y="223235"/>
                </a:moveTo>
                <a:cubicBezTo>
                  <a:pt x="424892" y="245374"/>
                  <a:pt x="463266" y="297032"/>
                  <a:pt x="463266" y="378208"/>
                </a:cubicBezTo>
                <a:cubicBezTo>
                  <a:pt x="463266" y="486689"/>
                  <a:pt x="395373" y="573769"/>
                  <a:pt x="395373" y="574507"/>
                </a:cubicBezTo>
                <a:cubicBezTo>
                  <a:pt x="395373" y="574507"/>
                  <a:pt x="395373" y="574507"/>
                  <a:pt x="395373" y="575245"/>
                </a:cubicBezTo>
                <a:cubicBezTo>
                  <a:pt x="367330" y="609929"/>
                  <a:pt x="336336" y="629854"/>
                  <a:pt x="307555" y="629854"/>
                </a:cubicBezTo>
                <a:cubicBezTo>
                  <a:pt x="278774" y="629854"/>
                  <a:pt x="247780" y="610667"/>
                  <a:pt x="219737" y="575245"/>
                </a:cubicBezTo>
                <a:cubicBezTo>
                  <a:pt x="219737" y="575245"/>
                  <a:pt x="219737" y="575245"/>
                  <a:pt x="218999" y="574507"/>
                </a:cubicBezTo>
                <a:cubicBezTo>
                  <a:pt x="218261" y="573769"/>
                  <a:pt x="151844" y="510304"/>
                  <a:pt x="151844" y="417320"/>
                </a:cubicBezTo>
                <a:cubicBezTo>
                  <a:pt x="151844" y="346475"/>
                  <a:pt x="212357" y="331716"/>
                  <a:pt x="266229" y="318433"/>
                </a:cubicBezTo>
                <a:cubicBezTo>
                  <a:pt x="277299" y="315481"/>
                  <a:pt x="287630" y="313267"/>
                  <a:pt x="297223" y="310315"/>
                </a:cubicBezTo>
                <a:cubicBezTo>
                  <a:pt x="360689" y="290390"/>
                  <a:pt x="390945" y="248326"/>
                  <a:pt x="404229" y="223235"/>
                </a:cubicBezTo>
                <a:close/>
                <a:moveTo>
                  <a:pt x="229331" y="373780"/>
                </a:moveTo>
                <a:cubicBezTo>
                  <a:pt x="217523" y="373780"/>
                  <a:pt x="207930" y="383374"/>
                  <a:pt x="207930" y="395181"/>
                </a:cubicBezTo>
                <a:cubicBezTo>
                  <a:pt x="207930" y="406989"/>
                  <a:pt x="217523" y="416582"/>
                  <a:pt x="229331" y="416582"/>
                </a:cubicBezTo>
                <a:cubicBezTo>
                  <a:pt x="241138" y="416582"/>
                  <a:pt x="250732" y="406989"/>
                  <a:pt x="250732" y="395181"/>
                </a:cubicBezTo>
                <a:cubicBezTo>
                  <a:pt x="249994" y="383374"/>
                  <a:pt x="241138" y="373780"/>
                  <a:pt x="229331" y="373780"/>
                </a:cubicBezTo>
                <a:close/>
                <a:moveTo>
                  <a:pt x="385042" y="373780"/>
                </a:moveTo>
                <a:cubicBezTo>
                  <a:pt x="373234" y="373780"/>
                  <a:pt x="363640" y="383374"/>
                  <a:pt x="363640" y="395181"/>
                </a:cubicBezTo>
                <a:cubicBezTo>
                  <a:pt x="363640" y="406989"/>
                  <a:pt x="373234" y="416582"/>
                  <a:pt x="385042" y="416582"/>
                </a:cubicBezTo>
                <a:cubicBezTo>
                  <a:pt x="396849" y="416582"/>
                  <a:pt x="406443" y="406989"/>
                  <a:pt x="406443" y="395181"/>
                </a:cubicBezTo>
                <a:cubicBezTo>
                  <a:pt x="406443" y="383374"/>
                  <a:pt x="396849" y="373780"/>
                  <a:pt x="385042" y="37378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6" name="Freeform: Shape 18" title="Icon of a man">
            <a:extLst>
              <a:ext uri="{FF2B5EF4-FFF2-40B4-BE49-F238E27FC236}">
                <a16:creationId xmlns:a16="http://schemas.microsoft.com/office/drawing/2014/main" id="{997E1059-D2BC-4625-8BF9-02D60AF5CDDF}"/>
              </a:ext>
            </a:extLst>
          </p:cNvPr>
          <p:cNvSpPr>
            <a:spLocks/>
          </p:cNvSpPr>
          <p:nvPr/>
        </p:nvSpPr>
        <p:spPr bwMode="auto">
          <a:xfrm>
            <a:off x="9312314" y="1198226"/>
            <a:ext cx="791576" cy="1096927"/>
          </a:xfrm>
          <a:custGeom>
            <a:avLst/>
            <a:gdLst/>
            <a:ahLst/>
            <a:cxnLst/>
            <a:rect l="0" t="0" r="r" b="b"/>
            <a:pathLst>
              <a:path w="457539" h="664170">
                <a:moveTo>
                  <a:pt x="226707" y="5535"/>
                </a:moveTo>
                <a:cubicBezTo>
                  <a:pt x="217851" y="5535"/>
                  <a:pt x="208996" y="5535"/>
                  <a:pt x="200878" y="6273"/>
                </a:cubicBezTo>
                <a:cubicBezTo>
                  <a:pt x="200140" y="6273"/>
                  <a:pt x="198664" y="6273"/>
                  <a:pt x="197926" y="7011"/>
                </a:cubicBezTo>
                <a:cubicBezTo>
                  <a:pt x="190546" y="7749"/>
                  <a:pt x="183167" y="8487"/>
                  <a:pt x="176525" y="9962"/>
                </a:cubicBezTo>
                <a:cubicBezTo>
                  <a:pt x="169145" y="11438"/>
                  <a:pt x="161766" y="12914"/>
                  <a:pt x="154386" y="14390"/>
                </a:cubicBezTo>
                <a:lnTo>
                  <a:pt x="153648" y="15128"/>
                </a:lnTo>
                <a:cubicBezTo>
                  <a:pt x="138889" y="18818"/>
                  <a:pt x="124867" y="23984"/>
                  <a:pt x="112322" y="29888"/>
                </a:cubicBezTo>
                <a:cubicBezTo>
                  <a:pt x="99038" y="35791"/>
                  <a:pt x="87969" y="43909"/>
                  <a:pt x="76899" y="52765"/>
                </a:cubicBezTo>
                <a:cubicBezTo>
                  <a:pt x="71734" y="57192"/>
                  <a:pt x="66568" y="61620"/>
                  <a:pt x="62140" y="66786"/>
                </a:cubicBezTo>
                <a:cubicBezTo>
                  <a:pt x="42953" y="85973"/>
                  <a:pt x="28932" y="109588"/>
                  <a:pt x="19338" y="136893"/>
                </a:cubicBezTo>
                <a:cubicBezTo>
                  <a:pt x="17124" y="143534"/>
                  <a:pt x="14910" y="150176"/>
                  <a:pt x="13434" y="157556"/>
                </a:cubicBezTo>
                <a:cubicBezTo>
                  <a:pt x="11958" y="164198"/>
                  <a:pt x="10482" y="170839"/>
                  <a:pt x="9745" y="177481"/>
                </a:cubicBezTo>
                <a:cubicBezTo>
                  <a:pt x="9007" y="181909"/>
                  <a:pt x="8269" y="186337"/>
                  <a:pt x="8269" y="190764"/>
                </a:cubicBezTo>
                <a:cubicBezTo>
                  <a:pt x="7531" y="194454"/>
                  <a:pt x="7531" y="197406"/>
                  <a:pt x="6793" y="201096"/>
                </a:cubicBezTo>
                <a:cubicBezTo>
                  <a:pt x="6055" y="209213"/>
                  <a:pt x="6055" y="218069"/>
                  <a:pt x="6055" y="226925"/>
                </a:cubicBezTo>
                <a:cubicBezTo>
                  <a:pt x="6055" y="234304"/>
                  <a:pt x="7531" y="243160"/>
                  <a:pt x="9007" y="252754"/>
                </a:cubicBezTo>
                <a:cubicBezTo>
                  <a:pt x="10482" y="263085"/>
                  <a:pt x="12697" y="274893"/>
                  <a:pt x="14910" y="286700"/>
                </a:cubicBezTo>
                <a:cubicBezTo>
                  <a:pt x="17124" y="297032"/>
                  <a:pt x="19338" y="307363"/>
                  <a:pt x="22290" y="316957"/>
                </a:cubicBezTo>
                <a:cubicBezTo>
                  <a:pt x="22290" y="317695"/>
                  <a:pt x="23028" y="319171"/>
                  <a:pt x="23028" y="320646"/>
                </a:cubicBezTo>
                <a:cubicBezTo>
                  <a:pt x="24504" y="327288"/>
                  <a:pt x="26718" y="333192"/>
                  <a:pt x="28194" y="339096"/>
                </a:cubicBezTo>
                <a:cubicBezTo>
                  <a:pt x="23766" y="342785"/>
                  <a:pt x="20076" y="344999"/>
                  <a:pt x="15648" y="350903"/>
                </a:cubicBezTo>
                <a:cubicBezTo>
                  <a:pt x="9007" y="361235"/>
                  <a:pt x="3841" y="375994"/>
                  <a:pt x="6055" y="393705"/>
                </a:cubicBezTo>
                <a:cubicBezTo>
                  <a:pt x="11958" y="444625"/>
                  <a:pt x="43691" y="462336"/>
                  <a:pt x="54023" y="467502"/>
                </a:cubicBezTo>
                <a:cubicBezTo>
                  <a:pt x="57712" y="491117"/>
                  <a:pt x="70258" y="520635"/>
                  <a:pt x="90183" y="550154"/>
                </a:cubicBezTo>
                <a:cubicBezTo>
                  <a:pt x="111584" y="581887"/>
                  <a:pt x="141103" y="612881"/>
                  <a:pt x="177263" y="630592"/>
                </a:cubicBezTo>
                <a:cubicBezTo>
                  <a:pt x="178001" y="630592"/>
                  <a:pt x="178739" y="631330"/>
                  <a:pt x="178739" y="632068"/>
                </a:cubicBezTo>
                <a:cubicBezTo>
                  <a:pt x="192023" y="647566"/>
                  <a:pt x="209733" y="658635"/>
                  <a:pt x="231872" y="658635"/>
                </a:cubicBezTo>
                <a:cubicBezTo>
                  <a:pt x="253274" y="658635"/>
                  <a:pt x="271723" y="647566"/>
                  <a:pt x="285006" y="632068"/>
                </a:cubicBezTo>
                <a:cubicBezTo>
                  <a:pt x="285744" y="632068"/>
                  <a:pt x="286482" y="631330"/>
                  <a:pt x="286482" y="630592"/>
                </a:cubicBezTo>
                <a:cubicBezTo>
                  <a:pt x="322643" y="612881"/>
                  <a:pt x="351423" y="582625"/>
                  <a:pt x="372824" y="550154"/>
                </a:cubicBezTo>
                <a:cubicBezTo>
                  <a:pt x="392750" y="520635"/>
                  <a:pt x="404557" y="491117"/>
                  <a:pt x="408984" y="467502"/>
                </a:cubicBezTo>
                <a:cubicBezTo>
                  <a:pt x="419316" y="462336"/>
                  <a:pt x="451787" y="444625"/>
                  <a:pt x="458428" y="393705"/>
                </a:cubicBezTo>
                <a:cubicBezTo>
                  <a:pt x="460642" y="375994"/>
                  <a:pt x="455477" y="361235"/>
                  <a:pt x="448097" y="350903"/>
                </a:cubicBezTo>
                <a:cubicBezTo>
                  <a:pt x="443669" y="344999"/>
                  <a:pt x="439979" y="342785"/>
                  <a:pt x="435552" y="339096"/>
                </a:cubicBezTo>
                <a:cubicBezTo>
                  <a:pt x="437765" y="331716"/>
                  <a:pt x="440717" y="323598"/>
                  <a:pt x="442931" y="314005"/>
                </a:cubicBezTo>
                <a:cubicBezTo>
                  <a:pt x="442931" y="313267"/>
                  <a:pt x="442931" y="312529"/>
                  <a:pt x="443669" y="312529"/>
                </a:cubicBezTo>
                <a:cubicBezTo>
                  <a:pt x="443669" y="311791"/>
                  <a:pt x="444407" y="310315"/>
                  <a:pt x="444407" y="309577"/>
                </a:cubicBezTo>
                <a:cubicBezTo>
                  <a:pt x="446621" y="299983"/>
                  <a:pt x="448835" y="289652"/>
                  <a:pt x="450311" y="280058"/>
                </a:cubicBezTo>
                <a:cubicBezTo>
                  <a:pt x="452525" y="268989"/>
                  <a:pt x="454738" y="257919"/>
                  <a:pt x="455477" y="247588"/>
                </a:cubicBezTo>
                <a:cubicBezTo>
                  <a:pt x="456215" y="244636"/>
                  <a:pt x="456215" y="241684"/>
                  <a:pt x="456215" y="237994"/>
                </a:cubicBezTo>
                <a:cubicBezTo>
                  <a:pt x="456952" y="232090"/>
                  <a:pt x="456952" y="226925"/>
                  <a:pt x="457691" y="221021"/>
                </a:cubicBezTo>
                <a:cubicBezTo>
                  <a:pt x="457691" y="215117"/>
                  <a:pt x="458428" y="209951"/>
                  <a:pt x="458428" y="204786"/>
                </a:cubicBezTo>
                <a:cubicBezTo>
                  <a:pt x="458428" y="201096"/>
                  <a:pt x="458428" y="196668"/>
                  <a:pt x="457691" y="192240"/>
                </a:cubicBezTo>
                <a:cubicBezTo>
                  <a:pt x="457691" y="191502"/>
                  <a:pt x="457691" y="190764"/>
                  <a:pt x="457691" y="190764"/>
                </a:cubicBezTo>
                <a:cubicBezTo>
                  <a:pt x="457691" y="187074"/>
                  <a:pt x="456952" y="184123"/>
                  <a:pt x="456215" y="180433"/>
                </a:cubicBezTo>
                <a:cubicBezTo>
                  <a:pt x="456215" y="178219"/>
                  <a:pt x="455477" y="176005"/>
                  <a:pt x="455477" y="174529"/>
                </a:cubicBezTo>
                <a:cubicBezTo>
                  <a:pt x="455477" y="172315"/>
                  <a:pt x="454738" y="170101"/>
                  <a:pt x="454738" y="168625"/>
                </a:cubicBezTo>
                <a:cubicBezTo>
                  <a:pt x="454738" y="167149"/>
                  <a:pt x="454001" y="165673"/>
                  <a:pt x="454001" y="163460"/>
                </a:cubicBezTo>
                <a:cubicBezTo>
                  <a:pt x="453262" y="161246"/>
                  <a:pt x="452525" y="159032"/>
                  <a:pt x="452525" y="156080"/>
                </a:cubicBezTo>
                <a:cubicBezTo>
                  <a:pt x="451787" y="154604"/>
                  <a:pt x="451787" y="153128"/>
                  <a:pt x="451049" y="151652"/>
                </a:cubicBezTo>
                <a:cubicBezTo>
                  <a:pt x="450311" y="149438"/>
                  <a:pt x="449573" y="146486"/>
                  <a:pt x="448835" y="144272"/>
                </a:cubicBezTo>
                <a:cubicBezTo>
                  <a:pt x="448097" y="142796"/>
                  <a:pt x="448097" y="141321"/>
                  <a:pt x="447359" y="140583"/>
                </a:cubicBezTo>
                <a:cubicBezTo>
                  <a:pt x="446621" y="138369"/>
                  <a:pt x="445145" y="136155"/>
                  <a:pt x="444407" y="133203"/>
                </a:cubicBezTo>
                <a:cubicBezTo>
                  <a:pt x="442931" y="129513"/>
                  <a:pt x="440717" y="125823"/>
                  <a:pt x="439241" y="122133"/>
                </a:cubicBezTo>
                <a:cubicBezTo>
                  <a:pt x="438503" y="120657"/>
                  <a:pt x="437765" y="119182"/>
                  <a:pt x="437028" y="117706"/>
                </a:cubicBezTo>
                <a:cubicBezTo>
                  <a:pt x="435552" y="115492"/>
                  <a:pt x="434076" y="114016"/>
                  <a:pt x="433338" y="111802"/>
                </a:cubicBezTo>
                <a:cubicBezTo>
                  <a:pt x="432599" y="110326"/>
                  <a:pt x="431862" y="108850"/>
                  <a:pt x="430386" y="107374"/>
                </a:cubicBezTo>
                <a:cubicBezTo>
                  <a:pt x="428910" y="105898"/>
                  <a:pt x="428172" y="103684"/>
                  <a:pt x="426696" y="102208"/>
                </a:cubicBezTo>
                <a:cubicBezTo>
                  <a:pt x="425958" y="100732"/>
                  <a:pt x="424482" y="99256"/>
                  <a:pt x="423006" y="98518"/>
                </a:cubicBezTo>
                <a:cubicBezTo>
                  <a:pt x="421530" y="97043"/>
                  <a:pt x="420054" y="94829"/>
                  <a:pt x="418578" y="93353"/>
                </a:cubicBezTo>
                <a:cubicBezTo>
                  <a:pt x="417102" y="91877"/>
                  <a:pt x="415626" y="90401"/>
                  <a:pt x="414150" y="89663"/>
                </a:cubicBezTo>
                <a:cubicBezTo>
                  <a:pt x="411199" y="86711"/>
                  <a:pt x="407509" y="84497"/>
                  <a:pt x="404557" y="82283"/>
                </a:cubicBezTo>
                <a:cubicBezTo>
                  <a:pt x="390535" y="72690"/>
                  <a:pt x="373562" y="66048"/>
                  <a:pt x="353637" y="64572"/>
                </a:cubicBezTo>
                <a:cubicBezTo>
                  <a:pt x="349947" y="58668"/>
                  <a:pt x="343306" y="51289"/>
                  <a:pt x="335188" y="43909"/>
                </a:cubicBezTo>
                <a:cubicBezTo>
                  <a:pt x="332236" y="40957"/>
                  <a:pt x="328546" y="38005"/>
                  <a:pt x="324857" y="35053"/>
                </a:cubicBezTo>
                <a:cubicBezTo>
                  <a:pt x="324118" y="35053"/>
                  <a:pt x="324118" y="34315"/>
                  <a:pt x="323380" y="34315"/>
                </a:cubicBezTo>
                <a:cubicBezTo>
                  <a:pt x="322643" y="34315"/>
                  <a:pt x="322643" y="33577"/>
                  <a:pt x="321904" y="33577"/>
                </a:cubicBezTo>
                <a:cubicBezTo>
                  <a:pt x="318215" y="30626"/>
                  <a:pt x="313787" y="28412"/>
                  <a:pt x="309359" y="26198"/>
                </a:cubicBezTo>
                <a:cubicBezTo>
                  <a:pt x="295338" y="18818"/>
                  <a:pt x="277626" y="12176"/>
                  <a:pt x="255487" y="9225"/>
                </a:cubicBezTo>
                <a:cubicBezTo>
                  <a:pt x="254750" y="9225"/>
                  <a:pt x="253274" y="9225"/>
                  <a:pt x="252536" y="8487"/>
                </a:cubicBezTo>
                <a:cubicBezTo>
                  <a:pt x="251798" y="8487"/>
                  <a:pt x="251060" y="8487"/>
                  <a:pt x="249584" y="8487"/>
                </a:cubicBezTo>
                <a:cubicBezTo>
                  <a:pt x="240728" y="6273"/>
                  <a:pt x="234087" y="5535"/>
                  <a:pt x="226707" y="5535"/>
                </a:cubicBezTo>
                <a:close/>
                <a:moveTo>
                  <a:pt x="336664" y="181171"/>
                </a:moveTo>
                <a:cubicBezTo>
                  <a:pt x="350685" y="203310"/>
                  <a:pt x="372086" y="244636"/>
                  <a:pt x="372086" y="288914"/>
                </a:cubicBezTo>
                <a:cubicBezTo>
                  <a:pt x="372086" y="312529"/>
                  <a:pt x="381680" y="351641"/>
                  <a:pt x="413413" y="356069"/>
                </a:cubicBezTo>
                <a:cubicBezTo>
                  <a:pt x="416364" y="358283"/>
                  <a:pt x="420054" y="361235"/>
                  <a:pt x="423006" y="366400"/>
                </a:cubicBezTo>
                <a:cubicBezTo>
                  <a:pt x="426696" y="372304"/>
                  <a:pt x="429648" y="379684"/>
                  <a:pt x="428172" y="390015"/>
                </a:cubicBezTo>
                <a:cubicBezTo>
                  <a:pt x="423006" y="435769"/>
                  <a:pt x="391274" y="444625"/>
                  <a:pt x="391274" y="444625"/>
                </a:cubicBezTo>
                <a:cubicBezTo>
                  <a:pt x="386108" y="446101"/>
                  <a:pt x="382418" y="451267"/>
                  <a:pt x="381680" y="456432"/>
                </a:cubicBezTo>
                <a:cubicBezTo>
                  <a:pt x="380204" y="471930"/>
                  <a:pt x="368396" y="503662"/>
                  <a:pt x="348472" y="533181"/>
                </a:cubicBezTo>
                <a:cubicBezTo>
                  <a:pt x="328546" y="562700"/>
                  <a:pt x="301979" y="590742"/>
                  <a:pt x="271723" y="604764"/>
                </a:cubicBezTo>
                <a:cubicBezTo>
                  <a:pt x="269509" y="605502"/>
                  <a:pt x="267295" y="607715"/>
                  <a:pt x="265819" y="609929"/>
                </a:cubicBezTo>
                <a:cubicBezTo>
                  <a:pt x="258440" y="620999"/>
                  <a:pt x="245156" y="629117"/>
                  <a:pt x="230397" y="629117"/>
                </a:cubicBezTo>
                <a:cubicBezTo>
                  <a:pt x="215638" y="629117"/>
                  <a:pt x="202354" y="621737"/>
                  <a:pt x="194974" y="609929"/>
                </a:cubicBezTo>
                <a:cubicBezTo>
                  <a:pt x="193499" y="607715"/>
                  <a:pt x="191284" y="606240"/>
                  <a:pt x="189070" y="604764"/>
                </a:cubicBezTo>
                <a:cubicBezTo>
                  <a:pt x="158814" y="590742"/>
                  <a:pt x="131509" y="562700"/>
                  <a:pt x="112322" y="533181"/>
                </a:cubicBezTo>
                <a:cubicBezTo>
                  <a:pt x="92397" y="503662"/>
                  <a:pt x="80589" y="471930"/>
                  <a:pt x="78375" y="456432"/>
                </a:cubicBezTo>
                <a:cubicBezTo>
                  <a:pt x="77638" y="451267"/>
                  <a:pt x="73948" y="446839"/>
                  <a:pt x="68782" y="444625"/>
                </a:cubicBezTo>
                <a:cubicBezTo>
                  <a:pt x="68782" y="444625"/>
                  <a:pt x="37049" y="435031"/>
                  <a:pt x="31884" y="389277"/>
                </a:cubicBezTo>
                <a:cubicBezTo>
                  <a:pt x="30408" y="378946"/>
                  <a:pt x="33360" y="371566"/>
                  <a:pt x="37049" y="365662"/>
                </a:cubicBezTo>
                <a:cubicBezTo>
                  <a:pt x="38526" y="363449"/>
                  <a:pt x="40739" y="361235"/>
                  <a:pt x="42215" y="359759"/>
                </a:cubicBezTo>
                <a:cubicBezTo>
                  <a:pt x="43691" y="359759"/>
                  <a:pt x="44429" y="360497"/>
                  <a:pt x="45905" y="360497"/>
                </a:cubicBezTo>
                <a:cubicBezTo>
                  <a:pt x="73948" y="360497"/>
                  <a:pt x="83541" y="314005"/>
                  <a:pt x="88707" y="289652"/>
                </a:cubicBezTo>
                <a:cubicBezTo>
                  <a:pt x="97563" y="245374"/>
                  <a:pt x="146268" y="232828"/>
                  <a:pt x="216375" y="232828"/>
                </a:cubicBezTo>
                <a:cubicBezTo>
                  <a:pt x="282055" y="232090"/>
                  <a:pt x="318953" y="201834"/>
                  <a:pt x="336664" y="181171"/>
                </a:cubicBezTo>
                <a:close/>
                <a:moveTo>
                  <a:pt x="152172" y="359759"/>
                </a:moveTo>
                <a:cubicBezTo>
                  <a:pt x="140365" y="359759"/>
                  <a:pt x="130771" y="369352"/>
                  <a:pt x="130771" y="381160"/>
                </a:cubicBezTo>
                <a:cubicBezTo>
                  <a:pt x="130771" y="392967"/>
                  <a:pt x="140365" y="402561"/>
                  <a:pt x="152172" y="402561"/>
                </a:cubicBezTo>
                <a:cubicBezTo>
                  <a:pt x="163980" y="402561"/>
                  <a:pt x="173573" y="392967"/>
                  <a:pt x="173573" y="381160"/>
                </a:cubicBezTo>
                <a:cubicBezTo>
                  <a:pt x="173573" y="369352"/>
                  <a:pt x="163980" y="359759"/>
                  <a:pt x="152172" y="359759"/>
                </a:cubicBezTo>
                <a:close/>
                <a:moveTo>
                  <a:pt x="308621" y="359759"/>
                </a:moveTo>
                <a:cubicBezTo>
                  <a:pt x="296814" y="359759"/>
                  <a:pt x="287220" y="369352"/>
                  <a:pt x="287220" y="381160"/>
                </a:cubicBezTo>
                <a:cubicBezTo>
                  <a:pt x="287220" y="392967"/>
                  <a:pt x="296814" y="402561"/>
                  <a:pt x="308621" y="402561"/>
                </a:cubicBezTo>
                <a:cubicBezTo>
                  <a:pt x="320428" y="402561"/>
                  <a:pt x="330022" y="392967"/>
                  <a:pt x="330022" y="381160"/>
                </a:cubicBezTo>
                <a:cubicBezTo>
                  <a:pt x="330022" y="369352"/>
                  <a:pt x="319691" y="359759"/>
                  <a:pt x="308621" y="35975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7" name="Freeform: Shape 19" title="Icon of a woman">
            <a:extLst>
              <a:ext uri="{FF2B5EF4-FFF2-40B4-BE49-F238E27FC236}">
                <a16:creationId xmlns:a16="http://schemas.microsoft.com/office/drawing/2014/main" id="{992FDB5A-04CA-4F83-A9D6-271BC5DDAB2A}"/>
              </a:ext>
            </a:extLst>
          </p:cNvPr>
          <p:cNvSpPr>
            <a:spLocks/>
          </p:cNvSpPr>
          <p:nvPr/>
        </p:nvSpPr>
        <p:spPr bwMode="auto">
          <a:xfrm>
            <a:off x="5626861" y="3101182"/>
            <a:ext cx="1058184" cy="1083805"/>
          </a:xfrm>
          <a:custGeom>
            <a:avLst/>
            <a:gdLst>
              <a:gd name="T0" fmla="*/ 289106 w 612512"/>
              <a:gd name="T1" fmla="*/ 5535 h 656790"/>
              <a:gd name="T2" fmla="*/ 37460 w 612512"/>
              <a:gd name="T3" fmla="*/ 257181 h 656790"/>
              <a:gd name="T4" fmla="*/ 43363 w 612512"/>
              <a:gd name="T5" fmla="*/ 324336 h 656790"/>
              <a:gd name="T6" fmla="*/ 8679 w 612512"/>
              <a:gd name="T7" fmla="*/ 522849 h 656790"/>
              <a:gd name="T8" fmla="*/ 5727 w 612512"/>
              <a:gd name="T9" fmla="*/ 533181 h 656790"/>
              <a:gd name="T10" fmla="*/ 11631 w 612512"/>
              <a:gd name="T11" fmla="*/ 542774 h 656790"/>
              <a:gd name="T12" fmla="*/ 199074 w 612512"/>
              <a:gd name="T13" fmla="*/ 595170 h 656790"/>
              <a:gd name="T14" fmla="*/ 305341 w 612512"/>
              <a:gd name="T15" fmla="*/ 656421 h 656790"/>
              <a:gd name="T16" fmla="*/ 412347 w 612512"/>
              <a:gd name="T17" fmla="*/ 595170 h 656790"/>
              <a:gd name="T18" fmla="*/ 603480 w 612512"/>
              <a:gd name="T19" fmla="*/ 542774 h 656790"/>
              <a:gd name="T20" fmla="*/ 609384 w 612512"/>
              <a:gd name="T21" fmla="*/ 533181 h 656790"/>
              <a:gd name="T22" fmla="*/ 606432 w 612512"/>
              <a:gd name="T23" fmla="*/ 522111 h 656790"/>
              <a:gd name="T24" fmla="*/ 568057 w 612512"/>
              <a:gd name="T25" fmla="*/ 335406 h 656790"/>
              <a:gd name="T26" fmla="*/ 573961 w 612512"/>
              <a:gd name="T27" fmla="*/ 267513 h 656790"/>
              <a:gd name="T28" fmla="*/ 416036 w 612512"/>
              <a:gd name="T29" fmla="*/ 63096 h 656790"/>
              <a:gd name="T30" fmla="*/ 289106 w 612512"/>
              <a:gd name="T31" fmla="*/ 5535 h 656790"/>
              <a:gd name="T32" fmla="*/ 289106 w 612512"/>
              <a:gd name="T33" fmla="*/ 5535 h 656790"/>
              <a:gd name="T34" fmla="*/ 404229 w 612512"/>
              <a:gd name="T35" fmla="*/ 223235 h 656790"/>
              <a:gd name="T36" fmla="*/ 463266 w 612512"/>
              <a:gd name="T37" fmla="*/ 378208 h 656790"/>
              <a:gd name="T38" fmla="*/ 395373 w 612512"/>
              <a:gd name="T39" fmla="*/ 574507 h 656790"/>
              <a:gd name="T40" fmla="*/ 395373 w 612512"/>
              <a:gd name="T41" fmla="*/ 575245 h 656790"/>
              <a:gd name="T42" fmla="*/ 307555 w 612512"/>
              <a:gd name="T43" fmla="*/ 629854 h 656790"/>
              <a:gd name="T44" fmla="*/ 219737 w 612512"/>
              <a:gd name="T45" fmla="*/ 575245 h 656790"/>
              <a:gd name="T46" fmla="*/ 218999 w 612512"/>
              <a:gd name="T47" fmla="*/ 574507 h 656790"/>
              <a:gd name="T48" fmla="*/ 151844 w 612512"/>
              <a:gd name="T49" fmla="*/ 417320 h 656790"/>
              <a:gd name="T50" fmla="*/ 266229 w 612512"/>
              <a:gd name="T51" fmla="*/ 318433 h 656790"/>
              <a:gd name="T52" fmla="*/ 297223 w 612512"/>
              <a:gd name="T53" fmla="*/ 310315 h 656790"/>
              <a:gd name="T54" fmla="*/ 404229 w 612512"/>
              <a:gd name="T55" fmla="*/ 223235 h 656790"/>
              <a:gd name="T56" fmla="*/ 404229 w 612512"/>
              <a:gd name="T57" fmla="*/ 223235 h 656790"/>
              <a:gd name="T58" fmla="*/ 229331 w 612512"/>
              <a:gd name="T59" fmla="*/ 373780 h 656790"/>
              <a:gd name="T60" fmla="*/ 207930 w 612512"/>
              <a:gd name="T61" fmla="*/ 395181 h 656790"/>
              <a:gd name="T62" fmla="*/ 229331 w 612512"/>
              <a:gd name="T63" fmla="*/ 416582 h 656790"/>
              <a:gd name="T64" fmla="*/ 250732 w 612512"/>
              <a:gd name="T65" fmla="*/ 395181 h 656790"/>
              <a:gd name="T66" fmla="*/ 229331 w 612512"/>
              <a:gd name="T67" fmla="*/ 373780 h 656790"/>
              <a:gd name="T68" fmla="*/ 229331 w 612512"/>
              <a:gd name="T69" fmla="*/ 373780 h 656790"/>
              <a:gd name="T70" fmla="*/ 385042 w 612512"/>
              <a:gd name="T71" fmla="*/ 373780 h 656790"/>
              <a:gd name="T72" fmla="*/ 363640 w 612512"/>
              <a:gd name="T73" fmla="*/ 395181 h 656790"/>
              <a:gd name="T74" fmla="*/ 385042 w 612512"/>
              <a:gd name="T75" fmla="*/ 416582 h 656790"/>
              <a:gd name="T76" fmla="*/ 406443 w 612512"/>
              <a:gd name="T77" fmla="*/ 395181 h 656790"/>
              <a:gd name="T78" fmla="*/ 385042 w 612512"/>
              <a:gd name="T79" fmla="*/ 373780 h 656790"/>
              <a:gd name="T80" fmla="*/ 385042 w 612512"/>
              <a:gd name="T81" fmla="*/ 373780 h 6567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2512" h="656790">
                <a:moveTo>
                  <a:pt x="289106" y="5535"/>
                </a:moveTo>
                <a:cubicBezTo>
                  <a:pt x="134133" y="5535"/>
                  <a:pt x="37460" y="102208"/>
                  <a:pt x="37460" y="257181"/>
                </a:cubicBezTo>
                <a:cubicBezTo>
                  <a:pt x="37460" y="279320"/>
                  <a:pt x="40411" y="301459"/>
                  <a:pt x="43363" y="324336"/>
                </a:cubicBezTo>
                <a:cubicBezTo>
                  <a:pt x="52219" y="387063"/>
                  <a:pt x="61074" y="452742"/>
                  <a:pt x="8679" y="522849"/>
                </a:cubicBezTo>
                <a:cubicBezTo>
                  <a:pt x="6465" y="525801"/>
                  <a:pt x="4989" y="529491"/>
                  <a:pt x="5727" y="533181"/>
                </a:cubicBezTo>
                <a:cubicBezTo>
                  <a:pt x="6465" y="536871"/>
                  <a:pt x="8679" y="540561"/>
                  <a:pt x="11631" y="542774"/>
                </a:cubicBezTo>
                <a:cubicBezTo>
                  <a:pt x="13845" y="544250"/>
                  <a:pt x="70668" y="581149"/>
                  <a:pt x="199074" y="595170"/>
                </a:cubicBezTo>
                <a:cubicBezTo>
                  <a:pt x="231545" y="634282"/>
                  <a:pt x="269181" y="656421"/>
                  <a:pt x="305341" y="656421"/>
                </a:cubicBezTo>
                <a:cubicBezTo>
                  <a:pt x="341501" y="656421"/>
                  <a:pt x="379138" y="635020"/>
                  <a:pt x="412347" y="595170"/>
                </a:cubicBezTo>
                <a:cubicBezTo>
                  <a:pt x="541491" y="581149"/>
                  <a:pt x="601266" y="544250"/>
                  <a:pt x="603480" y="542774"/>
                </a:cubicBezTo>
                <a:cubicBezTo>
                  <a:pt x="607170" y="540561"/>
                  <a:pt x="608646" y="536871"/>
                  <a:pt x="609384" y="533181"/>
                </a:cubicBezTo>
                <a:cubicBezTo>
                  <a:pt x="610122" y="529491"/>
                  <a:pt x="609384" y="525063"/>
                  <a:pt x="606432" y="522111"/>
                </a:cubicBezTo>
                <a:cubicBezTo>
                  <a:pt x="553298" y="454218"/>
                  <a:pt x="560678" y="396657"/>
                  <a:pt x="568057" y="335406"/>
                </a:cubicBezTo>
                <a:cubicBezTo>
                  <a:pt x="571009" y="313267"/>
                  <a:pt x="573961" y="291128"/>
                  <a:pt x="573961" y="267513"/>
                </a:cubicBezTo>
                <a:cubicBezTo>
                  <a:pt x="573961" y="175267"/>
                  <a:pt x="532635" y="66786"/>
                  <a:pt x="416036" y="63096"/>
                </a:cubicBezTo>
                <a:cubicBezTo>
                  <a:pt x="369545" y="15866"/>
                  <a:pt x="321577" y="5535"/>
                  <a:pt x="289106" y="5535"/>
                </a:cubicBezTo>
                <a:close/>
                <a:moveTo>
                  <a:pt x="404229" y="223235"/>
                </a:moveTo>
                <a:cubicBezTo>
                  <a:pt x="424892" y="245374"/>
                  <a:pt x="463266" y="297032"/>
                  <a:pt x="463266" y="378208"/>
                </a:cubicBezTo>
                <a:cubicBezTo>
                  <a:pt x="463266" y="486689"/>
                  <a:pt x="395373" y="573769"/>
                  <a:pt x="395373" y="574507"/>
                </a:cubicBezTo>
                <a:cubicBezTo>
                  <a:pt x="395373" y="574507"/>
                  <a:pt x="395373" y="574507"/>
                  <a:pt x="395373" y="575245"/>
                </a:cubicBezTo>
                <a:cubicBezTo>
                  <a:pt x="367330" y="609929"/>
                  <a:pt x="336336" y="629854"/>
                  <a:pt x="307555" y="629854"/>
                </a:cubicBezTo>
                <a:cubicBezTo>
                  <a:pt x="278774" y="629854"/>
                  <a:pt x="247780" y="610667"/>
                  <a:pt x="219737" y="575245"/>
                </a:cubicBezTo>
                <a:cubicBezTo>
                  <a:pt x="219737" y="575245"/>
                  <a:pt x="219737" y="575245"/>
                  <a:pt x="218999" y="574507"/>
                </a:cubicBezTo>
                <a:cubicBezTo>
                  <a:pt x="218261" y="573769"/>
                  <a:pt x="151844" y="510304"/>
                  <a:pt x="151844" y="417320"/>
                </a:cubicBezTo>
                <a:cubicBezTo>
                  <a:pt x="151844" y="346475"/>
                  <a:pt x="212357" y="331716"/>
                  <a:pt x="266229" y="318433"/>
                </a:cubicBezTo>
                <a:cubicBezTo>
                  <a:pt x="277299" y="315481"/>
                  <a:pt x="287630" y="313267"/>
                  <a:pt x="297223" y="310315"/>
                </a:cubicBezTo>
                <a:cubicBezTo>
                  <a:pt x="360689" y="290390"/>
                  <a:pt x="390945" y="248326"/>
                  <a:pt x="404229" y="223235"/>
                </a:cubicBezTo>
                <a:close/>
                <a:moveTo>
                  <a:pt x="229331" y="373780"/>
                </a:moveTo>
                <a:cubicBezTo>
                  <a:pt x="217523" y="373780"/>
                  <a:pt x="207930" y="383374"/>
                  <a:pt x="207930" y="395181"/>
                </a:cubicBezTo>
                <a:cubicBezTo>
                  <a:pt x="207930" y="406989"/>
                  <a:pt x="217523" y="416582"/>
                  <a:pt x="229331" y="416582"/>
                </a:cubicBezTo>
                <a:cubicBezTo>
                  <a:pt x="241138" y="416582"/>
                  <a:pt x="250732" y="406989"/>
                  <a:pt x="250732" y="395181"/>
                </a:cubicBezTo>
                <a:cubicBezTo>
                  <a:pt x="249994" y="383374"/>
                  <a:pt x="241138" y="373780"/>
                  <a:pt x="229331" y="373780"/>
                </a:cubicBezTo>
                <a:close/>
                <a:moveTo>
                  <a:pt x="385042" y="373780"/>
                </a:moveTo>
                <a:cubicBezTo>
                  <a:pt x="373234" y="373780"/>
                  <a:pt x="363640" y="383374"/>
                  <a:pt x="363640" y="395181"/>
                </a:cubicBezTo>
                <a:cubicBezTo>
                  <a:pt x="363640" y="406989"/>
                  <a:pt x="373234" y="416582"/>
                  <a:pt x="385042" y="416582"/>
                </a:cubicBezTo>
                <a:cubicBezTo>
                  <a:pt x="396849" y="416582"/>
                  <a:pt x="406443" y="406989"/>
                  <a:pt x="406443" y="395181"/>
                </a:cubicBezTo>
                <a:cubicBezTo>
                  <a:pt x="406443" y="383374"/>
                  <a:pt x="396849" y="373780"/>
                  <a:pt x="385042" y="37378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pic>
        <p:nvPicPr>
          <p:cNvPr id="20" name="Graphic 19" descr="Cube with solid fill">
            <a:extLst>
              <a:ext uri="{FF2B5EF4-FFF2-40B4-BE49-F238E27FC236}">
                <a16:creationId xmlns:a16="http://schemas.microsoft.com/office/drawing/2014/main" id="{FCBE46EE-30DB-475A-8653-8BDAA7E36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580" y="1754854"/>
            <a:ext cx="791576" cy="791576"/>
          </a:xfrm>
          <a:prstGeom prst="rect">
            <a:avLst/>
          </a:prstGeom>
        </p:spPr>
      </p:pic>
      <p:pic>
        <p:nvPicPr>
          <p:cNvPr id="21" name="Graphic 20" descr="Cube with solid fill">
            <a:extLst>
              <a:ext uri="{FF2B5EF4-FFF2-40B4-BE49-F238E27FC236}">
                <a16:creationId xmlns:a16="http://schemas.microsoft.com/office/drawing/2014/main" id="{7E673782-A19E-4BF9-9823-7A07692CD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54480" y="1962971"/>
            <a:ext cx="791576" cy="791576"/>
          </a:xfrm>
          <a:prstGeom prst="rect">
            <a:avLst/>
          </a:prstGeom>
        </p:spPr>
      </p:pic>
      <p:pic>
        <p:nvPicPr>
          <p:cNvPr id="22" name="Graphic 21" descr="Cube with solid fill">
            <a:extLst>
              <a:ext uri="{FF2B5EF4-FFF2-40B4-BE49-F238E27FC236}">
                <a16:creationId xmlns:a16="http://schemas.microsoft.com/office/drawing/2014/main" id="{09A6EF8B-8F71-489B-9DB8-8208A5F97E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9184" y="2174065"/>
            <a:ext cx="791576" cy="791576"/>
          </a:xfrm>
          <a:prstGeom prst="rect">
            <a:avLst/>
          </a:prstGeom>
        </p:spPr>
      </p:pic>
      <p:pic>
        <p:nvPicPr>
          <p:cNvPr id="23" name="Graphic 22" descr="Cube with solid fill">
            <a:extLst>
              <a:ext uri="{FF2B5EF4-FFF2-40B4-BE49-F238E27FC236}">
                <a16:creationId xmlns:a16="http://schemas.microsoft.com/office/drawing/2014/main" id="{1E7DF051-7E70-40CC-9BDD-62C4E71511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00184" y="2376224"/>
            <a:ext cx="791576" cy="791576"/>
          </a:xfrm>
          <a:prstGeom prst="rect">
            <a:avLst/>
          </a:prstGeom>
        </p:spPr>
      </p:pic>
      <p:pic>
        <p:nvPicPr>
          <p:cNvPr id="24" name="Graphic 23" descr="Cube with solid fill">
            <a:extLst>
              <a:ext uri="{FF2B5EF4-FFF2-40B4-BE49-F238E27FC236}">
                <a16:creationId xmlns:a16="http://schemas.microsoft.com/office/drawing/2014/main" id="{4F1349CC-42A7-44EB-A0B7-E214DD8997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96525" y="2588668"/>
            <a:ext cx="791576" cy="791576"/>
          </a:xfrm>
          <a:prstGeom prst="rect">
            <a:avLst/>
          </a:prstGeom>
        </p:spPr>
      </p:pic>
      <p:pic>
        <p:nvPicPr>
          <p:cNvPr id="45" name="Graphic 44" descr="Cube with solid fill">
            <a:extLst>
              <a:ext uri="{FF2B5EF4-FFF2-40B4-BE49-F238E27FC236}">
                <a16:creationId xmlns:a16="http://schemas.microsoft.com/office/drawing/2014/main" id="{300C10D8-8FA4-42F4-93D9-85F49D8D7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73264" y="1773769"/>
            <a:ext cx="791576" cy="791576"/>
          </a:xfrm>
          <a:prstGeom prst="rect">
            <a:avLst/>
          </a:prstGeom>
        </p:spPr>
      </p:pic>
      <p:pic>
        <p:nvPicPr>
          <p:cNvPr id="46" name="Graphic 45" descr="Cube with solid fill">
            <a:extLst>
              <a:ext uri="{FF2B5EF4-FFF2-40B4-BE49-F238E27FC236}">
                <a16:creationId xmlns:a16="http://schemas.microsoft.com/office/drawing/2014/main" id="{3BEC0057-36E8-496D-9DD7-CDF63F873C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16164" y="1981886"/>
            <a:ext cx="791576" cy="791576"/>
          </a:xfrm>
          <a:prstGeom prst="rect">
            <a:avLst/>
          </a:prstGeom>
        </p:spPr>
      </p:pic>
      <p:pic>
        <p:nvPicPr>
          <p:cNvPr id="47" name="Graphic 46" descr="Cube with solid fill">
            <a:extLst>
              <a:ext uri="{FF2B5EF4-FFF2-40B4-BE49-F238E27FC236}">
                <a16:creationId xmlns:a16="http://schemas.microsoft.com/office/drawing/2014/main" id="{C0B48497-B87F-404F-B021-D42861A726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80868" y="2192980"/>
            <a:ext cx="791576" cy="791576"/>
          </a:xfrm>
          <a:prstGeom prst="rect">
            <a:avLst/>
          </a:prstGeom>
        </p:spPr>
      </p:pic>
      <p:pic>
        <p:nvPicPr>
          <p:cNvPr id="48" name="Graphic 47" descr="Cube with solid fill">
            <a:extLst>
              <a:ext uri="{FF2B5EF4-FFF2-40B4-BE49-F238E27FC236}">
                <a16:creationId xmlns:a16="http://schemas.microsoft.com/office/drawing/2014/main" id="{6DE9D0F7-2AFF-47FD-B8E9-FC3100541D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61868" y="2395139"/>
            <a:ext cx="791576" cy="791576"/>
          </a:xfrm>
          <a:prstGeom prst="rect">
            <a:avLst/>
          </a:prstGeom>
        </p:spPr>
      </p:pic>
      <p:pic>
        <p:nvPicPr>
          <p:cNvPr id="49" name="Graphic 48" descr="Cube with solid fill">
            <a:extLst>
              <a:ext uri="{FF2B5EF4-FFF2-40B4-BE49-F238E27FC236}">
                <a16:creationId xmlns:a16="http://schemas.microsoft.com/office/drawing/2014/main" id="{49EF3A27-3EDF-4084-937D-7A3D4AD8FE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58209" y="2607583"/>
            <a:ext cx="791576" cy="791576"/>
          </a:xfrm>
          <a:prstGeom prst="rect">
            <a:avLst/>
          </a:prstGeom>
        </p:spPr>
      </p:pic>
      <p:pic>
        <p:nvPicPr>
          <p:cNvPr id="50" name="Graphic 49" descr="Cube with solid fill">
            <a:extLst>
              <a:ext uri="{FF2B5EF4-FFF2-40B4-BE49-F238E27FC236}">
                <a16:creationId xmlns:a16="http://schemas.microsoft.com/office/drawing/2014/main" id="{F36954E4-F276-46E8-90E4-7B8868FC8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1055" y="3655627"/>
            <a:ext cx="791576" cy="791576"/>
          </a:xfrm>
          <a:prstGeom prst="rect">
            <a:avLst/>
          </a:prstGeom>
        </p:spPr>
      </p:pic>
      <p:pic>
        <p:nvPicPr>
          <p:cNvPr id="51" name="Graphic 50" descr="Cube with solid fill">
            <a:extLst>
              <a:ext uri="{FF2B5EF4-FFF2-40B4-BE49-F238E27FC236}">
                <a16:creationId xmlns:a16="http://schemas.microsoft.com/office/drawing/2014/main" id="{A313D2FD-8D36-4043-95DE-6B6095A71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3955" y="3863744"/>
            <a:ext cx="791576" cy="791576"/>
          </a:xfrm>
          <a:prstGeom prst="rect">
            <a:avLst/>
          </a:prstGeom>
        </p:spPr>
      </p:pic>
      <p:pic>
        <p:nvPicPr>
          <p:cNvPr id="52" name="Graphic 51" descr="Cube with solid fill">
            <a:extLst>
              <a:ext uri="{FF2B5EF4-FFF2-40B4-BE49-F238E27FC236}">
                <a16:creationId xmlns:a16="http://schemas.microsoft.com/office/drawing/2014/main" id="{1CA8AEE1-6D5C-4D9C-9E8C-35A6EC5202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18659" y="4074838"/>
            <a:ext cx="791576" cy="791576"/>
          </a:xfrm>
          <a:prstGeom prst="rect">
            <a:avLst/>
          </a:prstGeom>
        </p:spPr>
      </p:pic>
      <p:pic>
        <p:nvPicPr>
          <p:cNvPr id="53" name="Graphic 52" descr="Cube with solid fill">
            <a:extLst>
              <a:ext uri="{FF2B5EF4-FFF2-40B4-BE49-F238E27FC236}">
                <a16:creationId xmlns:a16="http://schemas.microsoft.com/office/drawing/2014/main" id="{5116299A-59C8-41B9-8BDD-8C067944DF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99659" y="4276997"/>
            <a:ext cx="791576" cy="791576"/>
          </a:xfrm>
          <a:prstGeom prst="rect">
            <a:avLst/>
          </a:prstGeom>
        </p:spPr>
      </p:pic>
      <p:pic>
        <p:nvPicPr>
          <p:cNvPr id="54" name="Graphic 53" descr="Cube with solid fill">
            <a:extLst>
              <a:ext uri="{FF2B5EF4-FFF2-40B4-BE49-F238E27FC236}">
                <a16:creationId xmlns:a16="http://schemas.microsoft.com/office/drawing/2014/main" id="{68CB7E87-CD0F-4177-B7BD-00D16A01AB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96000" y="4489441"/>
            <a:ext cx="791576" cy="791576"/>
          </a:xfrm>
          <a:prstGeom prst="rect">
            <a:avLst/>
          </a:prstGeom>
        </p:spPr>
      </p:pic>
      <p:pic>
        <p:nvPicPr>
          <p:cNvPr id="55" name="Graphic 54" descr="Cube with solid fill">
            <a:extLst>
              <a:ext uri="{FF2B5EF4-FFF2-40B4-BE49-F238E27FC236}">
                <a16:creationId xmlns:a16="http://schemas.microsoft.com/office/drawing/2014/main" id="{295E304D-B7C7-46B1-8B27-B660D2DA1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027" y="5250800"/>
            <a:ext cx="791576" cy="791576"/>
          </a:xfrm>
          <a:prstGeom prst="rect">
            <a:avLst/>
          </a:prstGeom>
        </p:spPr>
      </p:pic>
      <p:pic>
        <p:nvPicPr>
          <p:cNvPr id="56" name="Graphic 55" descr="Cube with solid fill">
            <a:extLst>
              <a:ext uri="{FF2B5EF4-FFF2-40B4-BE49-F238E27FC236}">
                <a16:creationId xmlns:a16="http://schemas.microsoft.com/office/drawing/2014/main" id="{E8BA22CE-98B0-4772-83E4-A16766B38B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53927" y="5458917"/>
            <a:ext cx="791576" cy="791576"/>
          </a:xfrm>
          <a:prstGeom prst="rect">
            <a:avLst/>
          </a:prstGeom>
        </p:spPr>
      </p:pic>
      <p:pic>
        <p:nvPicPr>
          <p:cNvPr id="57" name="Graphic 56" descr="Cube with solid fill">
            <a:extLst>
              <a:ext uri="{FF2B5EF4-FFF2-40B4-BE49-F238E27FC236}">
                <a16:creationId xmlns:a16="http://schemas.microsoft.com/office/drawing/2014/main" id="{2237F741-E1BB-4AB3-89C0-80E316A8EE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8631" y="5670011"/>
            <a:ext cx="791576" cy="791576"/>
          </a:xfrm>
          <a:prstGeom prst="rect">
            <a:avLst/>
          </a:prstGeom>
        </p:spPr>
      </p:pic>
      <p:pic>
        <p:nvPicPr>
          <p:cNvPr id="58" name="Graphic 57" descr="Cube with solid fill">
            <a:extLst>
              <a:ext uri="{FF2B5EF4-FFF2-40B4-BE49-F238E27FC236}">
                <a16:creationId xmlns:a16="http://schemas.microsoft.com/office/drawing/2014/main" id="{39FA3AE3-32FF-4784-AB1D-5711E12957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99631" y="5872170"/>
            <a:ext cx="791576" cy="791576"/>
          </a:xfrm>
          <a:prstGeom prst="rect">
            <a:avLst/>
          </a:prstGeom>
        </p:spPr>
      </p:pic>
      <p:pic>
        <p:nvPicPr>
          <p:cNvPr id="59" name="Graphic 58" descr="Cube with solid fill">
            <a:extLst>
              <a:ext uri="{FF2B5EF4-FFF2-40B4-BE49-F238E27FC236}">
                <a16:creationId xmlns:a16="http://schemas.microsoft.com/office/drawing/2014/main" id="{37D43542-998E-42EC-8A00-DC165FF6C1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95972" y="6084614"/>
            <a:ext cx="791576" cy="791576"/>
          </a:xfrm>
          <a:prstGeom prst="rect">
            <a:avLst/>
          </a:prstGeom>
        </p:spPr>
      </p:pic>
      <p:pic>
        <p:nvPicPr>
          <p:cNvPr id="60" name="Graphic 59" descr="Cube with solid fill">
            <a:extLst>
              <a:ext uri="{FF2B5EF4-FFF2-40B4-BE49-F238E27FC236}">
                <a16:creationId xmlns:a16="http://schemas.microsoft.com/office/drawing/2014/main" id="{155FDAF3-3CC3-4B16-A3C7-884ACD538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6780" y="5232610"/>
            <a:ext cx="791576" cy="791576"/>
          </a:xfrm>
          <a:prstGeom prst="rect">
            <a:avLst/>
          </a:prstGeom>
        </p:spPr>
      </p:pic>
      <p:pic>
        <p:nvPicPr>
          <p:cNvPr id="61" name="Graphic 60" descr="Cube with solid fill">
            <a:extLst>
              <a:ext uri="{FF2B5EF4-FFF2-40B4-BE49-F238E27FC236}">
                <a16:creationId xmlns:a16="http://schemas.microsoft.com/office/drawing/2014/main" id="{FD9AB348-41C9-4BA3-B324-757FA55B6E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69680" y="5440727"/>
            <a:ext cx="791576" cy="791576"/>
          </a:xfrm>
          <a:prstGeom prst="rect">
            <a:avLst/>
          </a:prstGeom>
        </p:spPr>
      </p:pic>
      <p:pic>
        <p:nvPicPr>
          <p:cNvPr id="62" name="Graphic 61" descr="Cube with solid fill">
            <a:extLst>
              <a:ext uri="{FF2B5EF4-FFF2-40B4-BE49-F238E27FC236}">
                <a16:creationId xmlns:a16="http://schemas.microsoft.com/office/drawing/2014/main" id="{114546F4-7B0B-40A2-B2AD-4B2EFAA848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34384" y="5651821"/>
            <a:ext cx="791576" cy="791576"/>
          </a:xfrm>
          <a:prstGeom prst="rect">
            <a:avLst/>
          </a:prstGeom>
        </p:spPr>
      </p:pic>
      <p:pic>
        <p:nvPicPr>
          <p:cNvPr id="63" name="Graphic 62" descr="Cube with solid fill">
            <a:extLst>
              <a:ext uri="{FF2B5EF4-FFF2-40B4-BE49-F238E27FC236}">
                <a16:creationId xmlns:a16="http://schemas.microsoft.com/office/drawing/2014/main" id="{764E5FDB-C037-439A-B2A7-9CC9E845EF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15384" y="5853980"/>
            <a:ext cx="791576" cy="791576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2B7CEF9F-8F77-4493-9B36-E99326DEE33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34448" y="1318712"/>
            <a:ext cx="4220576" cy="4220576"/>
          </a:xfrm>
          <a:prstGeom prst="rect">
            <a:avLst/>
          </a:prstGeom>
        </p:spPr>
      </p:pic>
      <p:pic>
        <p:nvPicPr>
          <p:cNvPr id="64" name="Graphic 63" descr="Cube with solid fill">
            <a:extLst>
              <a:ext uri="{FF2B5EF4-FFF2-40B4-BE49-F238E27FC236}">
                <a16:creationId xmlns:a16="http://schemas.microsoft.com/office/drawing/2014/main" id="{D2148552-1DA3-4672-AEC7-0CEC622FE5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1725" y="6066424"/>
            <a:ext cx="791576" cy="79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6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Blockchain Icon Graphic by Symbolic Language · Creative Fabrica">
            <a:extLst>
              <a:ext uri="{FF2B5EF4-FFF2-40B4-BE49-F238E27FC236}">
                <a16:creationId xmlns:a16="http://schemas.microsoft.com/office/drawing/2014/main" id="{65E5DEF5-3220-4F5A-A459-42075E5DBF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30" t="15897" r="27178" b="15845"/>
          <a:stretch/>
        </p:blipFill>
        <p:spPr bwMode="auto">
          <a:xfrm>
            <a:off x="4562630" y="1737777"/>
            <a:ext cx="3029661" cy="303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 descr="Network">
            <a:extLst>
              <a:ext uri="{FF2B5EF4-FFF2-40B4-BE49-F238E27FC236}">
                <a16:creationId xmlns:a16="http://schemas.microsoft.com/office/drawing/2014/main" id="{ADBF2CCC-F196-40BD-8875-D04D060D9452}"/>
              </a:ext>
            </a:extLst>
          </p:cNvPr>
          <p:cNvSpPr/>
          <p:nvPr/>
        </p:nvSpPr>
        <p:spPr>
          <a:xfrm>
            <a:off x="884838" y="1737463"/>
            <a:ext cx="3032626" cy="3028811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ctangle 10" descr="Link">
            <a:extLst>
              <a:ext uri="{FF2B5EF4-FFF2-40B4-BE49-F238E27FC236}">
                <a16:creationId xmlns:a16="http://schemas.microsoft.com/office/drawing/2014/main" id="{7D1B5CAA-EE91-4C49-9B41-68C101B71FC3}"/>
              </a:ext>
            </a:extLst>
          </p:cNvPr>
          <p:cNvSpPr/>
          <p:nvPr/>
        </p:nvSpPr>
        <p:spPr>
          <a:xfrm>
            <a:off x="8237428" y="1737463"/>
            <a:ext cx="3032626" cy="3028811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B208B-B647-4E74-8B16-22ECE3CDDC70}"/>
              </a:ext>
            </a:extLst>
          </p:cNvPr>
          <p:cNvSpPr txBox="1"/>
          <p:nvPr/>
        </p:nvSpPr>
        <p:spPr>
          <a:xfrm>
            <a:off x="581192" y="4882594"/>
            <a:ext cx="3336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Network between computers; “Nodes”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A80935-42A7-4D36-AEFC-B02580B246D1}"/>
              </a:ext>
            </a:extLst>
          </p:cNvPr>
          <p:cNvSpPr txBox="1"/>
          <p:nvPr/>
        </p:nvSpPr>
        <p:spPr>
          <a:xfrm>
            <a:off x="8440907" y="4882594"/>
            <a:ext cx="3336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Forms part of a chain of custody of information; a “Blockchain”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7C5B11-06A4-4E67-8D1B-5FE5A37C26B1}"/>
              </a:ext>
            </a:extLst>
          </p:cNvPr>
          <p:cNvSpPr txBox="1"/>
          <p:nvPr/>
        </p:nvSpPr>
        <p:spPr>
          <a:xfrm>
            <a:off x="4511049" y="4882594"/>
            <a:ext cx="3336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All to verify the ‘ledger’ i.e. balance book of transactions distributed over all the ‘nodes’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488B3-ACD7-46BF-91EC-163D0EECEE2C}"/>
              </a:ext>
            </a:extLst>
          </p:cNvPr>
          <p:cNvSpPr txBox="1"/>
          <p:nvPr/>
        </p:nvSpPr>
        <p:spPr>
          <a:xfrm rot="19213736">
            <a:off x="3351408" y="2549613"/>
            <a:ext cx="5655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spc="300" dirty="0">
                <a:solidFill>
                  <a:srgbClr val="FF0000"/>
                </a:solidFill>
                <a:latin typeface="Bernard MT Condensed" panose="02050806060905020404" pitchFamily="18" charset="0"/>
              </a:rPr>
              <a:t>BLOCKCHAIN</a:t>
            </a:r>
            <a:endParaRPr lang="en-GB" spc="300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5EE8-AA7A-46A3-84BF-C05B1616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&amp;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8AA96-4F29-42D9-8A8F-59204F748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497" y="2020181"/>
            <a:ext cx="5422392" cy="4519161"/>
          </a:xfrm>
        </p:spPr>
        <p:txBody>
          <a:bodyPr>
            <a:normAutofit lnSpcReduction="10000"/>
          </a:bodyPr>
          <a:lstStyle/>
          <a:p>
            <a:r>
              <a:rPr lang="en-GB" sz="1800" dirty="0">
                <a:effectLst/>
                <a:latin typeface="Calibri" panose="020F0502020204030204" pitchFamily="34" charset="0"/>
              </a:rPr>
              <a:t> Every industry has some type of digital information that they’re trying to exchange in a very secure way, not just Cryptocurrencies…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Estonia – Government records/departments don’t need to ‘talk’ to each other for every transaction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Even used in the fight against Fake News – “reputation score”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Individuals have visibility and control of their own personal data – passports, medical records, driving licence – no more “proof of address”</a:t>
            </a:r>
            <a:br>
              <a:rPr lang="en-GB" dirty="0"/>
            </a:br>
            <a:r>
              <a:rPr lang="en-GB" dirty="0"/>
              <a:t>Environmentally neutral- the nodes are already running so no ‘additional’ power is required</a:t>
            </a:r>
            <a:br>
              <a:rPr lang="en-GB" dirty="0"/>
            </a:br>
            <a:endParaRPr lang="en-GB" dirty="0"/>
          </a:p>
          <a:p>
            <a:r>
              <a:rPr lang="en-GB" sz="1600" dirty="0"/>
              <a:t>Emergence of Smart Contracts build into Blocks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4DE37B4-8081-4D88-A161-C9CB5F56BD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643963"/>
              </p:ext>
            </p:extLst>
          </p:nvPr>
        </p:nvGraphicFramePr>
        <p:xfrm>
          <a:off x="6096000" y="2380399"/>
          <a:ext cx="5652654" cy="3452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281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D325B466DDF148929160116C5A6244" ma:contentTypeVersion="11" ma:contentTypeDescription="Create a new document." ma:contentTypeScope="" ma:versionID="106a316cac42314c0179c8ba15fd3105">
  <xsd:schema xmlns:xsd="http://www.w3.org/2001/XMLSchema" xmlns:xs="http://www.w3.org/2001/XMLSchema" xmlns:p="http://schemas.microsoft.com/office/2006/metadata/properties" xmlns:ns3="848087b0-501b-4b0d-bca1-35b7b48a853d" xmlns:ns4="1ec7bab4-b71b-41d5-9755-2706f66127d2" targetNamespace="http://schemas.microsoft.com/office/2006/metadata/properties" ma:root="true" ma:fieldsID="d9a235821bc90f9c5ed86b9dd3e531b9" ns3:_="" ns4:_="">
    <xsd:import namespace="848087b0-501b-4b0d-bca1-35b7b48a853d"/>
    <xsd:import namespace="1ec7bab4-b71b-41d5-9755-2706f66127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8087b0-501b-4b0d-bca1-35b7b48a853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c7bab4-b71b-41d5-9755-2706f66127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7390E6-E2DE-4B88-8857-2FA0F42FFC3E}">
  <ds:schemaRefs>
    <ds:schemaRef ds:uri="http://purl.org/dc/elements/1.1/"/>
    <ds:schemaRef ds:uri="1ec7bab4-b71b-41d5-9755-2706f66127d2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848087b0-501b-4b0d-bca1-35b7b48a853d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3268B4C-03E2-47E7-9761-71EC4C6B6F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8087b0-501b-4b0d-bca1-35b7b48a853d"/>
    <ds:schemaRef ds:uri="1ec7bab4-b71b-41d5-9755-2706f66127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C95089-8411-4135-A5F4-8C0A90AE65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1000</TotalTime>
  <Words>839</Words>
  <Application>Microsoft Office PowerPoint</Application>
  <PresentationFormat>Widescreen</PresentationFormat>
  <Paragraphs>117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Bernard MT Condensed</vt:lpstr>
      <vt:lpstr>Calibri</vt:lpstr>
      <vt:lpstr>Gill Sans MT</vt:lpstr>
      <vt:lpstr>Wingdings 2</vt:lpstr>
      <vt:lpstr>Dividend</vt:lpstr>
      <vt:lpstr>Blockchain Outside Crypto Currency</vt:lpstr>
      <vt:lpstr>Global E&amp;C Challenge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 &amp; applications</vt:lpstr>
      <vt:lpstr>PowerPoint Presentation</vt:lpstr>
      <vt:lpstr>RGU ChainGang2022 programme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Fiona Mills</dc:creator>
  <cp:lastModifiedBy>Fiona Mills</cp:lastModifiedBy>
  <cp:revision>11</cp:revision>
  <dcterms:created xsi:type="dcterms:W3CDTF">2022-03-26T23:20:18Z</dcterms:created>
  <dcterms:modified xsi:type="dcterms:W3CDTF">2022-04-26T07:26:17Z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0x01010070D325B466DDF148929160116C5A6244</vt:lpwstr>
  </property>
</Properties>
</file>