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2/24/24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2/24/24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2/24/24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2/24/24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2/24/24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0B62-44FE-D260-2415-72DF36B4B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CCA5D-F436-637A-54DF-380733DAF7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E5CAD0-4FA6-C299-F869-B074A4A1B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107" y="0"/>
            <a:ext cx="12282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9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CE6DC-3274-FC9A-35AD-8F86A40CD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What Lord of the Flies is really about | William Golding | The Guardian">
            <a:extLst>
              <a:ext uri="{FF2B5EF4-FFF2-40B4-BE49-F238E27FC236}">
                <a16:creationId xmlns:a16="http://schemas.microsoft.com/office/drawing/2014/main" id="{88075E99-AEB6-D024-A8BA-48534C09B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8854"/>
            <a:ext cx="121920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409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628DE-7943-C868-7961-6BA0CD67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Duthie Park</a:t>
            </a:r>
          </a:p>
        </p:txBody>
      </p:sp>
      <p:pic>
        <p:nvPicPr>
          <p:cNvPr id="2050" name="Picture 2" descr="Duthie Park Winter Gardens in Central Aberdeen | Expedia.co.uk">
            <a:extLst>
              <a:ext uri="{FF2B5EF4-FFF2-40B4-BE49-F238E27FC236}">
                <a16:creationId xmlns:a16="http://schemas.microsoft.com/office/drawing/2014/main" id="{F69F4C1B-F3D4-266C-5AF7-467E2CFC21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465712" cy="36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uthie Park Aberdeen - Information for Visitors">
            <a:extLst>
              <a:ext uri="{FF2B5EF4-FFF2-40B4-BE49-F238E27FC236}">
                <a16:creationId xmlns:a16="http://schemas.microsoft.com/office/drawing/2014/main" id="{1ECE35D0-7AAD-14BA-872B-D4701CA2E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65907"/>
            <a:ext cx="6465712" cy="393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uthie Park - Places to go | Lets Go With The Children">
            <a:extLst>
              <a:ext uri="{FF2B5EF4-FFF2-40B4-BE49-F238E27FC236}">
                <a16:creationId xmlns:a16="http://schemas.microsoft.com/office/drawing/2014/main" id="{C4C3A9D2-8C08-CFAA-C845-248526F88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712" y="0"/>
            <a:ext cx="6260313" cy="352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uthie Park Aberdeen and Winter Gardens">
            <a:extLst>
              <a:ext uri="{FF2B5EF4-FFF2-40B4-BE49-F238E27FC236}">
                <a16:creationId xmlns:a16="http://schemas.microsoft.com/office/drawing/2014/main" id="{A740D3AD-E92E-C5B4-F93E-3A4338311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712" y="3457789"/>
            <a:ext cx="5726288" cy="764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79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7BF91-8946-F444-0C8D-1614B95BC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Duthie 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455AE-66CE-9841-64D9-3445FABC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https://www.aberdeencity.gov.uk/services/leisure-culture-and-parks/parks-and-gardens/duthie-park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EC2716-0CE0-A52D-375E-1C28A9432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90" y="1038960"/>
            <a:ext cx="6267743" cy="448143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8231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A1681-6B56-E1C8-BA62-5BEFC6808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C9F28-BFD9-69AB-6286-D75A3E6A1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What Lord of the Flies is really about | William Golding | The Guardian">
            <a:extLst>
              <a:ext uri="{FF2B5EF4-FFF2-40B4-BE49-F238E27FC236}">
                <a16:creationId xmlns:a16="http://schemas.microsoft.com/office/drawing/2014/main" id="{0683B445-3687-E77F-E803-473719CE5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787B18-B59B-C7CB-E509-CB40DB1D49CC}"/>
              </a:ext>
            </a:extLst>
          </p:cNvPr>
          <p:cNvSpPr txBox="1"/>
          <p:nvPr/>
        </p:nvSpPr>
        <p:spPr>
          <a:xfrm rot="20467083">
            <a:off x="376082" y="1929542"/>
            <a:ext cx="7200331" cy="280076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dirty="0" err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halkduster" panose="03050602040202020205" pitchFamily="66" charset="77"/>
                <a:cs typeface="ADLaM Display" panose="020F0502020204030204" pitchFamily="34" charset="0"/>
              </a:rPr>
              <a:t>Whats</a:t>
            </a:r>
            <a:r>
              <a:rPr lang="en-US" sz="8800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halkduster" panose="03050602040202020205" pitchFamily="66" charset="77"/>
                <a:cs typeface="ADLaM Display" panose="020F0502020204030204" pitchFamily="34" charset="0"/>
              </a:rPr>
              <a:t> a pdf?</a:t>
            </a:r>
          </a:p>
        </p:txBody>
      </p:sp>
    </p:spTree>
    <p:extLst>
      <p:ext uri="{BB962C8B-B14F-4D97-AF65-F5344CB8AC3E}">
        <p14:creationId xmlns:p14="http://schemas.microsoft.com/office/powerpoint/2010/main" val="2491868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73BF5C-ADDB-B227-3967-2B035DFD41A0}"/>
              </a:ext>
            </a:extLst>
          </p:cNvPr>
          <p:cNvSpPr txBox="1"/>
          <p:nvPr/>
        </p:nvSpPr>
        <p:spPr>
          <a:xfrm rot="20184495">
            <a:off x="1390923" y="1815403"/>
            <a:ext cx="6997245" cy="266837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88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halkduster" panose="03050602040202020205" pitchFamily="66" charset="77"/>
                <a:ea typeface="+mj-ea"/>
                <a:cs typeface="+mj-cs"/>
              </a:rPr>
              <a:t>We need a 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8800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halkduster" panose="03050602040202020205" pitchFamily="66" charset="77"/>
                <a:ea typeface="+mj-ea"/>
                <a:cs typeface="+mj-cs"/>
              </a:rPr>
              <a:t>Duthie Park App</a:t>
            </a:r>
          </a:p>
        </p:txBody>
      </p:sp>
    </p:spTree>
    <p:extLst>
      <p:ext uri="{BB962C8B-B14F-4D97-AF65-F5344CB8AC3E}">
        <p14:creationId xmlns:p14="http://schemas.microsoft.com/office/powerpoint/2010/main" val="2503090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14</TotalTime>
  <Words>31</Words>
  <Application>Microsoft Macintosh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Chalkduster</vt:lpstr>
      <vt:lpstr>Wingdings 2</vt:lpstr>
      <vt:lpstr>Quotable</vt:lpstr>
      <vt:lpstr>PowerPoint Presentation</vt:lpstr>
      <vt:lpstr>PowerPoint Presentation</vt:lpstr>
      <vt:lpstr>Duthie Park</vt:lpstr>
      <vt:lpstr>Duthie Park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Isaacs (SOC)</dc:creator>
  <cp:lastModifiedBy>John Isaacs (SOC)</cp:lastModifiedBy>
  <cp:revision>1</cp:revision>
  <dcterms:created xsi:type="dcterms:W3CDTF">2024-02-24T10:07:31Z</dcterms:created>
  <dcterms:modified xsi:type="dcterms:W3CDTF">2024-02-24T10:22:08Z</dcterms:modified>
</cp:coreProperties>
</file>