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29"/>
  </p:notesMasterIdLst>
  <p:sldIdLst>
    <p:sldId id="256" r:id="rId2"/>
    <p:sldId id="262" r:id="rId3"/>
    <p:sldId id="260" r:id="rId4"/>
    <p:sldId id="277" r:id="rId5"/>
    <p:sldId id="258" r:id="rId6"/>
    <p:sldId id="275" r:id="rId7"/>
    <p:sldId id="259" r:id="rId8"/>
    <p:sldId id="261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8" r:id="rId21"/>
    <p:sldId id="279" r:id="rId22"/>
    <p:sldId id="281" r:id="rId23"/>
    <p:sldId id="282" r:id="rId24"/>
    <p:sldId id="283" r:id="rId25"/>
    <p:sldId id="276" r:id="rId26"/>
    <p:sldId id="270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149"/>
    <a:srgbClr val="0382C1"/>
    <a:srgbClr val="F7B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6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44914-A0E3-4BEF-8456-F34AE4EB807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4249-7EA7-4296-AF7C-0D7540D2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F4249-7EA7-4296-AF7C-0D7540D206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EIP – Ethereum Improvement Proposals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F4249-7EA7-4296-AF7C-0D7540D206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3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6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3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2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43AC-04B0-42CE-B803-9B97649D845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644430-2F28-473A-9F95-25E4FFD98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C19C-E6B8-4347-BFFC-339EA7D61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Ticket Management System – EAGLE AIRLINES -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510ED-A3CA-4C42-9654-64554C09B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Dec A</a:t>
            </a:r>
          </a:p>
        </p:txBody>
      </p:sp>
    </p:spTree>
    <p:extLst>
      <p:ext uri="{BB962C8B-B14F-4D97-AF65-F5344CB8AC3E}">
        <p14:creationId xmlns:p14="http://schemas.microsoft.com/office/powerpoint/2010/main" val="423850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Airline (Create, VIEW)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B7387-787E-4291-BA55-C464AEDC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72721"/>
            <a:ext cx="2867425" cy="1686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ED727-45A6-47C9-B4A4-D0EB8A94E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191642"/>
            <a:ext cx="7219981" cy="1664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7C5660-A457-4943-8965-8FAF43BB4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346" y="2025116"/>
            <a:ext cx="1943371" cy="1581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AF0492-17C6-494B-A9C5-C2383546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257" y="3485123"/>
            <a:ext cx="6563290" cy="141303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31738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Airline (SETUP)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63456-AA4C-4EBF-88A8-71C3EE2C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11325"/>
            <a:ext cx="2857899" cy="335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11CB1-3B55-45DC-A0BF-48361450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2164"/>
            <a:ext cx="12192000" cy="12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Airline (SETUP - Validations)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B37D6-E4D4-472E-B692-EE54702F3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060575"/>
            <a:ext cx="5120640" cy="1936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204146"/>
            <a:ext cx="6730396" cy="1262199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we reattempt to attem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 same flight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arrival time earlier than departure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113F3-781C-4401-B4D7-F653DD8FC1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25255" y="1242287"/>
            <a:ext cx="2752725" cy="3038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ACB17B-2201-4445-97E2-523D27CE39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05320" y="4280762"/>
            <a:ext cx="477266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Airline (Flight status)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746255"/>
            <a:ext cx="6730396" cy="72009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 is 0 for Scheduled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3B2EC-20F6-40EF-A1A7-135CB13A5A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1943100"/>
            <a:ext cx="294322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A1887-E9CE-4389-8D19-3217F3047F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579" y="3956496"/>
            <a:ext cx="5943600" cy="720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6B9AA-CED3-4507-93B5-755640E43D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53075" y="1939925"/>
            <a:ext cx="59436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</a:t>
            </a:r>
            <a:br>
              <a:rPr lang="en-US" dirty="0"/>
            </a:br>
            <a:r>
              <a:rPr lang="en-US" dirty="0"/>
              <a:t> Airline (View functions)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98870"/>
            <a:ext cx="5234447" cy="262546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get Arrival time, fixed base price and flight status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also get the remaining seats, total seats on flight and the contract list for a flight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5F322-2971-45F2-93FE-8F0D8EC310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8475" y="359403"/>
            <a:ext cx="2667000" cy="5820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4692AF-BB32-4538-9CB8-505C0AEA81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34525" y="373691"/>
            <a:ext cx="2657475" cy="57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6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Portal (Set Airline)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986361"/>
            <a:ext cx="8847501" cy="2035771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Provision provided to set the airline based on airline contract address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Additional feature: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be used to connect to a subsidiary airline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 to new contract easily if contract is changed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onnect back to an old contract to verify tickets already booked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6DA983-960A-4F63-83B9-6BE252DE83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1971152"/>
            <a:ext cx="2914650" cy="1209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BD46BD-2163-47C6-BA4B-CD5EEFD172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579" y="3318916"/>
            <a:ext cx="5943600" cy="5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Portal (Search Flight)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98" y="4924338"/>
            <a:ext cx="5234447" cy="121640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flight that is scheduled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searched for flight that is not Setup/Scheduled. It returns empty flight number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6DA1E-C6FB-4311-8B93-2032852A4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2098" y="1959862"/>
            <a:ext cx="3028950" cy="230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4713D-4264-45E8-8D71-FD12F4587F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2945" y="4305285"/>
            <a:ext cx="5943600" cy="599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C4EA-40C3-4DFA-B4CD-26DD852C84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48951" y="2352025"/>
            <a:ext cx="2819400" cy="255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92EFC-2FD7-4AFE-BE4C-11EDFEAF735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46545" y="4945098"/>
            <a:ext cx="5943600" cy="6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3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TICKET (View Functions)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769" y="4336896"/>
            <a:ext cx="4443355" cy="121640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the details of fare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the travel details that you have booked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9EC3A-915F-44AC-B36B-E7FC4AA28D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573" y="1884196"/>
            <a:ext cx="2085975" cy="7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3348D-011A-4192-9B07-F9F323DE87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2573" y="2694941"/>
            <a:ext cx="5943600" cy="728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411B2C-40BD-4B49-A16B-331DB1FD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67" y="2971255"/>
            <a:ext cx="1314633" cy="466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B18DD1-B818-4A62-AAA3-4A0E3C84C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124" y="3475594"/>
            <a:ext cx="476316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6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TICKET (Pay Fare)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769" y="4513277"/>
            <a:ext cx="5239385" cy="154020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to do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payFare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airline. We get proper permission error message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payfare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without updating the ticket value. It gives valid error message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F52616-4A40-4873-9FD5-C3B85FABEB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573" y="1924446"/>
            <a:ext cx="1390650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BDA08-C1A5-4B85-8214-2DE7313FA2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2573" y="2420436"/>
            <a:ext cx="5239385" cy="2000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01BC86-AE16-44B6-9B97-833BFB1E2A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2154" y="4139736"/>
            <a:ext cx="1390650" cy="46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81D220-8A01-413E-A28D-8C87548B8D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1958" y="4691569"/>
            <a:ext cx="5943600" cy="6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TICKET (Pay Fare)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73" y="3984358"/>
            <a:ext cx="5239385" cy="154020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value to the amount of ticket &amp; click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payFare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gets success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Repeat it (paying already paid fare) and gives valid error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F52616-4A40-4873-9FD5-C3B85FABEB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573" y="1924446"/>
            <a:ext cx="1390650" cy="466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01BC86-AE16-44B6-9B97-833BFB1E2A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08716" y="3195637"/>
            <a:ext cx="13906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34870-5F85-4B4A-AAFB-B466A7D92D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2573" y="2461863"/>
            <a:ext cx="5943600" cy="551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65EACA-2795-46F5-A4CC-E7F73793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416" y="3735142"/>
            <a:ext cx="522995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C4B-E725-4190-85B4-53D96677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10DA-1AA7-428C-9341-3EA26D14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Smart Contracts</a:t>
            </a:r>
          </a:p>
          <a:p>
            <a:r>
              <a:rPr lang="en-US" dirty="0"/>
              <a:t>Testing Results</a:t>
            </a:r>
          </a:p>
          <a:p>
            <a:r>
              <a:rPr lang="en-US" dirty="0"/>
              <a:t>Testing Advanced Feature</a:t>
            </a:r>
          </a:p>
          <a:p>
            <a:r>
              <a:rPr lang="en-US" dirty="0"/>
              <a:t>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144054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TICKET (Claim refund)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1E843F-8BE7-4E56-BC17-FB3F4DF896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573" y="1900633"/>
            <a:ext cx="1238250" cy="51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6B4DD-CADE-421F-8F2D-4242B14004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2573" y="2473535"/>
            <a:ext cx="520128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 (Sample) – TICKET (Cancel Ticket)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EBEF5-48CB-439A-838F-4A9FF1F67D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573" y="1920757"/>
            <a:ext cx="1219200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9ADCE-B6AC-4C71-BD8A-9743A0A2E5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2573" y="2499459"/>
            <a:ext cx="59436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4168D-9AD3-4BCD-A48D-940CEAB1D7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02573" y="3125786"/>
            <a:ext cx="5943600" cy="25190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F40728-4219-46E8-B60D-D1DAC0E0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264" y="4234145"/>
            <a:ext cx="4380132" cy="154020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Cancel ticket is done by airline, flight status is not modifiable to previous states</a:t>
            </a:r>
          </a:p>
        </p:txBody>
      </p:sp>
    </p:spTree>
    <p:extLst>
      <p:ext uri="{BB962C8B-B14F-4D97-AF65-F5344CB8AC3E}">
        <p14:creationId xmlns:p14="http://schemas.microsoft.com/office/powerpoint/2010/main" val="157955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E8FF-1FB0-4696-83F4-D74509D7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Advanced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46FE-49B6-4404-AA77-30A2D15A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various ticket prices, changed the number of seats in airline to 10 in Airline sol file line 201. </a:t>
            </a:r>
          </a:p>
          <a:p>
            <a:r>
              <a:rPr lang="en-US" dirty="0"/>
              <a:t>Base Price booking is done for 2 seats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3836D-1E85-4AFB-8941-83ABC65D1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4424" y="2452661"/>
            <a:ext cx="2905125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3AAF0-0387-49B6-BD04-4D96E454B6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8415" y="3371238"/>
            <a:ext cx="521081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3CD99-A010-4841-AF67-BFEB5256C6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6061" y="3399813"/>
            <a:ext cx="512508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98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EA7D-22C7-41A1-B665-06B24EAB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Advanced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DF4E-1AF1-4C6F-A2AA-13BE91BE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20% automatic increase for seats 3 &amp; 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E37D9-D178-4AB6-8E4D-00043C7C2A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4485" y="1935048"/>
            <a:ext cx="29146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FA8EC-8FEF-47CF-A632-2C0E7B66BD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5548" y="2811348"/>
            <a:ext cx="5125085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B7819-ABC9-42FD-9D2A-0A877E976F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24602" y="2863735"/>
            <a:ext cx="526796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7EDC-B0CC-48D2-85C2-D890B45F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Advanced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604B-6831-4936-B3E0-B14CA7EB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/>
              <a:t>Seat 5 has 40% increase from base price</a:t>
            </a:r>
          </a:p>
          <a:p>
            <a:r>
              <a:rPr lang="en-US" dirty="0"/>
              <a:t>This confirms that the fare price advanced feature is working fine.</a:t>
            </a:r>
          </a:p>
          <a:p>
            <a:r>
              <a:rPr lang="en-US" dirty="0"/>
              <a:t>Similarly, we have implemented the cancellation penalty and delay penalty in Ticket sol file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D1359-B4D2-4166-9BB9-03DCF8B0B5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3216" y="2019617"/>
            <a:ext cx="2981325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89F19-EB69-438C-88CF-125DE423D3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216" y="2995956"/>
            <a:ext cx="561086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32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6555-0A59-49CE-A80E-D78AFB9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132B-F6F6-4C74-BD34-9BB4AB4D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RPC deprecated in v0.8.7 and works only with http</a:t>
            </a:r>
          </a:p>
          <a:p>
            <a:r>
              <a:rPr lang="en-US" dirty="0"/>
              <a:t>No proper version control mechanism and managed with Google Drive</a:t>
            </a:r>
          </a:p>
          <a:p>
            <a:r>
              <a:rPr lang="en-US" dirty="0"/>
              <a:t>Handling Epoch Time</a:t>
            </a:r>
          </a:p>
          <a:p>
            <a:r>
              <a:rPr lang="en-US" dirty="0"/>
              <a:t>Gas Estimation Failed error – “--</a:t>
            </a:r>
            <a:r>
              <a:rPr lang="en-US" dirty="0" err="1"/>
              <a:t>rpc.txfeecap</a:t>
            </a:r>
            <a:r>
              <a:rPr lang="en-US" dirty="0"/>
              <a:t> 0”</a:t>
            </a:r>
          </a:p>
          <a:p>
            <a:r>
              <a:rPr lang="en-US" dirty="0"/>
              <a:t>Remix integration</a:t>
            </a:r>
          </a:p>
          <a:p>
            <a:r>
              <a:rPr lang="en-US" dirty="0" err="1"/>
              <a:t>Metamask</a:t>
            </a:r>
            <a:r>
              <a:rPr lang="en-US" dirty="0"/>
              <a:t> integration</a:t>
            </a:r>
          </a:p>
          <a:p>
            <a:r>
              <a:rPr lang="en-US" dirty="0"/>
              <a:t>AWS Educate free tier allows only 3 EC2 instances to be created</a:t>
            </a:r>
          </a:p>
          <a:p>
            <a:r>
              <a:rPr lang="en-US" dirty="0"/>
              <a:t>Spurious Dragon – code size</a:t>
            </a:r>
          </a:p>
        </p:txBody>
      </p:sp>
    </p:spTree>
    <p:extLst>
      <p:ext uri="{BB962C8B-B14F-4D97-AF65-F5344CB8AC3E}">
        <p14:creationId xmlns:p14="http://schemas.microsoft.com/office/powerpoint/2010/main" val="29570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4EA0-16C4-430A-B512-ADEB5AD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err="1"/>
              <a:t>ChallengE</a:t>
            </a:r>
            <a:r>
              <a:rPr lang="en-US" dirty="0"/>
              <a:t> - Spurious dragon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1B16B-23F1-4925-9341-B3FDD2E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98870"/>
            <a:ext cx="5590244" cy="313003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came across contract code size limit introduced in Spurious Dragon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Ethereum v 0.8.7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 Fork in 22 Nov 2016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EIP 170 – Contract Code Size Limit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Overcame by reducing code size &amp; also “Enabling Optimization” option in remix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0B072-87E0-475C-B07A-BECE158C6D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52" y="1982763"/>
            <a:ext cx="2886710" cy="3446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20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8B90A-BD38-46B4-948B-7341E428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70" y="521564"/>
            <a:ext cx="3959258" cy="35796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DB63FE-E06D-4D3B-8FE7-40BA9FAA729A}"/>
              </a:ext>
            </a:extLst>
          </p:cNvPr>
          <p:cNvSpPr/>
          <p:nvPr/>
        </p:nvSpPr>
        <p:spPr>
          <a:xfrm>
            <a:off x="2652319" y="4304368"/>
            <a:ext cx="6887361" cy="8305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Thank You Great Learning &amp; IITM</a:t>
            </a:r>
          </a:p>
        </p:txBody>
      </p:sp>
    </p:spTree>
    <p:extLst>
      <p:ext uri="{BB962C8B-B14F-4D97-AF65-F5344CB8AC3E}">
        <p14:creationId xmlns:p14="http://schemas.microsoft.com/office/powerpoint/2010/main" val="93178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1180-90FA-4239-B458-353424C7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C808-AF23-4B49-B8B3-1A2A3FB2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1">
              <a:spcBef>
                <a:spcPts val="1000"/>
              </a:spcBef>
              <a:spcAft>
                <a:spcPts val="800"/>
              </a:spcAft>
            </a:pPr>
            <a:r>
              <a:rPr lang="en-US" sz="2000" dirty="0" err="1"/>
              <a:t>Ashhar</a:t>
            </a:r>
            <a:r>
              <a:rPr lang="en-US" sz="2000" dirty="0"/>
              <a:t> Mohammad </a:t>
            </a:r>
          </a:p>
          <a:p>
            <a:pPr marL="228600" marR="0" lvl="1">
              <a:spcBef>
                <a:spcPts val="1000"/>
              </a:spcBef>
              <a:spcAft>
                <a:spcPts val="800"/>
              </a:spcAft>
            </a:pPr>
            <a:r>
              <a:rPr lang="en-US" sz="2000" dirty="0"/>
              <a:t>Gigo Mathew Idicula</a:t>
            </a:r>
          </a:p>
          <a:p>
            <a:pPr marL="228600" marR="0" lvl="1">
              <a:spcBef>
                <a:spcPts val="1000"/>
              </a:spcBef>
              <a:spcAft>
                <a:spcPts val="800"/>
              </a:spcAft>
            </a:pPr>
            <a:r>
              <a:rPr lang="en-US" sz="2000" dirty="0"/>
              <a:t>Kumaran Murugesan (Leader)</a:t>
            </a:r>
          </a:p>
          <a:p>
            <a:pPr marL="228600" marR="0" lvl="1">
              <a:spcBef>
                <a:spcPts val="1000"/>
              </a:spcBef>
              <a:spcAft>
                <a:spcPts val="800"/>
              </a:spcAft>
            </a:pPr>
            <a:r>
              <a:rPr lang="en-US" sz="2000" dirty="0"/>
              <a:t>Santosh Venkatesh Yadav</a:t>
            </a:r>
          </a:p>
          <a:p>
            <a:pPr marL="228600" marR="0" lvl="1">
              <a:spcBef>
                <a:spcPts val="1000"/>
              </a:spcBef>
              <a:spcAft>
                <a:spcPts val="800"/>
              </a:spcAft>
            </a:pPr>
            <a:r>
              <a:rPr lang="en-US" sz="2000" dirty="0"/>
              <a:t>Satyendra Kumar</a:t>
            </a:r>
          </a:p>
          <a:p>
            <a:endParaRPr lang="en-US" dirty="0"/>
          </a:p>
        </p:txBody>
      </p:sp>
      <p:pic>
        <p:nvPicPr>
          <p:cNvPr id="1026" name="Picture 2" descr="Why do flights from India to the USA not travel via the north pole? - Quora">
            <a:extLst>
              <a:ext uri="{FF2B5EF4-FFF2-40B4-BE49-F238E27FC236}">
                <a16:creationId xmlns:a16="http://schemas.microsoft.com/office/drawing/2014/main" id="{FC59958A-D93E-4B68-87D5-13368F5C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05" y="2015732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ortance of Daily Scrum Stand Ups | Scrum Meeting Best Practices">
            <a:extLst>
              <a:ext uri="{FF2B5EF4-FFF2-40B4-BE49-F238E27FC236}">
                <a16:creationId xmlns:a16="http://schemas.microsoft.com/office/drawing/2014/main" id="{10E3D693-8FF4-4112-BA01-F28B7B1C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06" y="4433544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28EF3-9724-41B7-BDBB-B70EF69C7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05" y="4366869"/>
            <a:ext cx="1476375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AF1E6-039D-4FB7-BDB5-74A8903B8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905" y="1979316"/>
            <a:ext cx="2536276" cy="22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6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37F4-E5D2-489D-86E5-243122DA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84C4-E3D7-4AE2-A38D-96836D1D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76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Eagle Airline operates only in single class – Economy</a:t>
            </a:r>
          </a:p>
          <a:p>
            <a:r>
              <a:rPr lang="en-US" dirty="0"/>
              <a:t>Domestic flights (&lt;4 hours) is on Airbus 320 with a seating capacity of 170 pax</a:t>
            </a:r>
          </a:p>
          <a:p>
            <a:r>
              <a:rPr lang="en-US" dirty="0"/>
              <a:t>For long range flights (&gt;4 hours), we have Boeing 787 Dreamliner with a seating capacity of 240 pax</a:t>
            </a:r>
          </a:p>
          <a:p>
            <a:r>
              <a:rPr lang="en-US" dirty="0"/>
              <a:t>For demo purposes, each customer can book any number of seats in a flight.</a:t>
            </a:r>
          </a:p>
          <a:p>
            <a:r>
              <a:rPr lang="en-US" dirty="0"/>
              <a:t>We are booking only domestic flights, example route DEL → PNQ → COK → HYD → DEL</a:t>
            </a:r>
          </a:p>
          <a:p>
            <a:r>
              <a:rPr lang="en-US" dirty="0"/>
              <a:t>The price range is currently for domestic flights only. (International flights will have higher price range difference.)</a:t>
            </a:r>
          </a:p>
          <a:p>
            <a:r>
              <a:rPr lang="en-US" dirty="0"/>
              <a:t>Flight doesn’t take any cargo at this point (out of scope)</a:t>
            </a:r>
          </a:p>
          <a:p>
            <a:pPr>
              <a:spcAft>
                <a:spcPts val="800"/>
              </a:spcAft>
            </a:pPr>
            <a:r>
              <a:rPr lang="en-US" dirty="0"/>
              <a:t>Ticket fixed base price is input as Wei</a:t>
            </a:r>
          </a:p>
          <a:p>
            <a:pPr>
              <a:spcAft>
                <a:spcPts val="800"/>
              </a:spcAft>
            </a:pPr>
            <a:r>
              <a:rPr lang="en-US" dirty="0"/>
              <a:t>Seat Number will be allocated by Airline once customer pays the fare</a:t>
            </a:r>
          </a:p>
        </p:txBody>
      </p:sp>
    </p:spTree>
    <p:extLst>
      <p:ext uri="{BB962C8B-B14F-4D97-AF65-F5344CB8AC3E}">
        <p14:creationId xmlns:p14="http://schemas.microsoft.com/office/powerpoint/2010/main" val="336185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9A71-EF7F-452A-8544-8CE703B3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Ticket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5C94-6088-4DC1-BE2E-286B69C2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Geth EVM Nodes</a:t>
            </a:r>
          </a:p>
          <a:p>
            <a:pPr lvl="1"/>
            <a:r>
              <a:rPr lang="en-US" dirty="0"/>
              <a:t>Ubuntu 20.04</a:t>
            </a:r>
          </a:p>
          <a:p>
            <a:pPr lvl="1"/>
            <a:r>
              <a:rPr lang="en-US" dirty="0"/>
              <a:t>Geth Version 1.10.12-stable</a:t>
            </a:r>
          </a:p>
          <a:p>
            <a:r>
              <a:rPr lang="en-US" dirty="0"/>
              <a:t>2 Airline Accounts (Miners)</a:t>
            </a:r>
          </a:p>
          <a:p>
            <a:r>
              <a:rPr lang="en-US" dirty="0"/>
              <a:t>4 Customer Accounts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8B4F2037-8068-4C86-A115-E7731C6C92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111254" y="2062745"/>
            <a:ext cx="5943600" cy="3403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5768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6379-55BC-4580-B400-40AE865D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Geth </a:t>
            </a:r>
            <a:r>
              <a:rPr lang="en-US" dirty="0" err="1"/>
              <a:t>evm’s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E9652F-3EAC-436D-ABF7-F14FE8A3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862"/>
            <a:ext cx="12192000" cy="2027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CB021-9D2A-4A86-9AAF-F4B128AE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3577"/>
            <a:ext cx="12192000" cy="33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3ADF-552D-4BBF-9E92-88848515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0C0F-A53A-4AFC-8CF2-94D96A4E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 Smart Contracts</a:t>
            </a:r>
          </a:p>
          <a:p>
            <a:pPr marR="0" lvl="1">
              <a:spcAft>
                <a:spcPts val="0"/>
              </a:spcAft>
            </a:pPr>
            <a:r>
              <a:rPr lang="en-US" dirty="0" err="1"/>
              <a:t>TMSPortal</a:t>
            </a:r>
            <a:r>
              <a:rPr lang="en-US" dirty="0"/>
              <a:t> – allows customer to search for flight, book tickets</a:t>
            </a:r>
          </a:p>
          <a:p>
            <a:pPr marR="0" lvl="1">
              <a:spcAft>
                <a:spcPts val="0"/>
              </a:spcAft>
            </a:pPr>
            <a:endParaRPr lang="en-US" dirty="0"/>
          </a:p>
          <a:p>
            <a:pPr marR="0" lvl="1">
              <a:spcAft>
                <a:spcPts val="0"/>
              </a:spcAft>
            </a:pPr>
            <a:r>
              <a:rPr lang="en-US" dirty="0" err="1"/>
              <a:t>TMSAirline</a:t>
            </a:r>
            <a:r>
              <a:rPr lang="en-US" dirty="0"/>
              <a:t> – for airline to setup flight, update status etc.</a:t>
            </a:r>
          </a:p>
          <a:p>
            <a:pPr marL="457200" marR="0" lvl="1" indent="0">
              <a:spcAft>
                <a:spcPts val="0"/>
              </a:spcAft>
              <a:buNone/>
            </a:pPr>
            <a:r>
              <a:rPr lang="en-US" dirty="0"/>
              <a:t> </a:t>
            </a:r>
          </a:p>
          <a:p>
            <a:pPr marR="0" lvl="1">
              <a:spcAft>
                <a:spcPts val="800"/>
              </a:spcAft>
            </a:pPr>
            <a:r>
              <a:rPr lang="en-US" dirty="0" err="1"/>
              <a:t>TMSTicket</a:t>
            </a:r>
            <a:r>
              <a:rPr lang="en-US" dirty="0"/>
              <a:t> – Customer can pay fare or claim refund, while airline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settle ticket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5169A24-F078-4CD4-8CB5-DEB8820F0A0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991225" y="354356"/>
            <a:ext cx="5943600" cy="5575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0372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7C5F-E687-4988-A02B-C878A014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err="1"/>
              <a:t>ContractS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678B00-352A-4AA1-8D87-45BD408427E9}"/>
              </a:ext>
            </a:extLst>
          </p:cNvPr>
          <p:cNvSpPr/>
          <p:nvPr/>
        </p:nvSpPr>
        <p:spPr>
          <a:xfrm>
            <a:off x="8724122" y="186612"/>
            <a:ext cx="2567460" cy="251927"/>
          </a:xfrm>
          <a:prstGeom prst="roundRect">
            <a:avLst/>
          </a:prstGeom>
          <a:solidFill>
            <a:srgbClr val="F7B2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Non-Payable </a:t>
            </a:r>
            <a:r>
              <a:rPr lang="en-US" dirty="0" err="1"/>
              <a:t>Functoin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97164C6-8F37-4B99-8FB9-C7ED77B60B33}"/>
              </a:ext>
            </a:extLst>
          </p:cNvPr>
          <p:cNvSpPr/>
          <p:nvPr/>
        </p:nvSpPr>
        <p:spPr>
          <a:xfrm>
            <a:off x="8724121" y="552592"/>
            <a:ext cx="2567461" cy="251927"/>
          </a:xfrm>
          <a:prstGeom prst="roundRect">
            <a:avLst/>
          </a:prstGeom>
          <a:solidFill>
            <a:srgbClr val="038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/ Pure Function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91D42D-A02F-44D1-B516-729424378090}"/>
              </a:ext>
            </a:extLst>
          </p:cNvPr>
          <p:cNvSpPr/>
          <p:nvPr/>
        </p:nvSpPr>
        <p:spPr>
          <a:xfrm>
            <a:off x="8724120" y="945168"/>
            <a:ext cx="2567461" cy="251927"/>
          </a:xfrm>
          <a:prstGeom prst="roundRect">
            <a:avLst/>
          </a:prstGeom>
          <a:solidFill>
            <a:srgbClr val="C921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Payable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8ADEB-F8EE-42BC-A29F-7236351F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03" y="1976210"/>
            <a:ext cx="3067478" cy="4496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B9B79-A602-4EFE-9090-5CF1BF22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1" y="1976210"/>
            <a:ext cx="3086531" cy="464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1F58F-F6DA-4F9B-9D22-04C7EE452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004" y="1976210"/>
            <a:ext cx="301984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2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7C5F-E687-4988-A02B-C878A014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err="1"/>
              <a:t>ContractS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678B00-352A-4AA1-8D87-45BD408427E9}"/>
              </a:ext>
            </a:extLst>
          </p:cNvPr>
          <p:cNvSpPr/>
          <p:nvPr/>
        </p:nvSpPr>
        <p:spPr>
          <a:xfrm>
            <a:off x="8724122" y="186612"/>
            <a:ext cx="2567460" cy="251927"/>
          </a:xfrm>
          <a:prstGeom prst="roundRect">
            <a:avLst/>
          </a:prstGeom>
          <a:solidFill>
            <a:srgbClr val="F7B2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Non-Payable </a:t>
            </a:r>
            <a:r>
              <a:rPr lang="en-US" dirty="0" err="1"/>
              <a:t>Functoin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97164C6-8F37-4B99-8FB9-C7ED77B60B33}"/>
              </a:ext>
            </a:extLst>
          </p:cNvPr>
          <p:cNvSpPr/>
          <p:nvPr/>
        </p:nvSpPr>
        <p:spPr>
          <a:xfrm>
            <a:off x="8724121" y="552592"/>
            <a:ext cx="2567461" cy="251927"/>
          </a:xfrm>
          <a:prstGeom prst="roundRect">
            <a:avLst/>
          </a:prstGeom>
          <a:solidFill>
            <a:srgbClr val="038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/ Pure Function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91D42D-A02F-44D1-B516-729424378090}"/>
              </a:ext>
            </a:extLst>
          </p:cNvPr>
          <p:cNvSpPr/>
          <p:nvPr/>
        </p:nvSpPr>
        <p:spPr>
          <a:xfrm>
            <a:off x="8724120" y="945168"/>
            <a:ext cx="2567461" cy="251927"/>
          </a:xfrm>
          <a:prstGeom prst="roundRect">
            <a:avLst/>
          </a:prstGeom>
          <a:solidFill>
            <a:srgbClr val="C921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Payable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955F5-6A10-456A-876C-13F82C3A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3" y="2105681"/>
            <a:ext cx="3077004" cy="3915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F69F42-19E7-4805-8D15-6A15BCC7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105681"/>
            <a:ext cx="307700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67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1175</TotalTime>
  <Words>797</Words>
  <Application>Microsoft Office PowerPoint</Application>
  <PresentationFormat>Widescreen</PresentationFormat>
  <Paragraphs>108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Gallery</vt:lpstr>
      <vt:lpstr>Ticket Management System – EAGLE AIRLINES - Blockchain</vt:lpstr>
      <vt:lpstr>Agenda</vt:lpstr>
      <vt:lpstr>Team</vt:lpstr>
      <vt:lpstr>Assumptions</vt:lpstr>
      <vt:lpstr>Architecture – Ticket management system</vt:lpstr>
      <vt:lpstr>AWS Geth evm’s</vt:lpstr>
      <vt:lpstr>Implementation</vt:lpstr>
      <vt:lpstr>Smart ContractS</vt:lpstr>
      <vt:lpstr>Smart ContractS</vt:lpstr>
      <vt:lpstr>Testing Results (Sample) – Airline (Create, VIEW)</vt:lpstr>
      <vt:lpstr>Testing Results (Sample) – Airline (SETUP)</vt:lpstr>
      <vt:lpstr>Testing Results (Sample) – Airline (SETUP - Validations)</vt:lpstr>
      <vt:lpstr>Testing Results (Sample) – Airline (Flight status)</vt:lpstr>
      <vt:lpstr>Testing Results (Sample) –  Airline (View functions)</vt:lpstr>
      <vt:lpstr>Testing Results (Sample) – Portal (Set Airline)</vt:lpstr>
      <vt:lpstr>Testing Results (Sample) – Portal (Search Flight)</vt:lpstr>
      <vt:lpstr>Testing Results (Sample) – TICKET (View Functions)</vt:lpstr>
      <vt:lpstr>Testing Results (Sample) – TICKET (Pay Fare)</vt:lpstr>
      <vt:lpstr>Testing Results (Sample) – TICKET (Pay Fare)</vt:lpstr>
      <vt:lpstr>Testing Results (Sample) – TICKET (Claim refund)</vt:lpstr>
      <vt:lpstr>Testing Results (Sample) – TICKET (Cancel Ticket)</vt:lpstr>
      <vt:lpstr>Testing Advanced Feature</vt:lpstr>
      <vt:lpstr>Testing Advanced Feature</vt:lpstr>
      <vt:lpstr>Testing Advanced Feature</vt:lpstr>
      <vt:lpstr>Technical Challenges</vt:lpstr>
      <vt:lpstr>Technical ChallengE - Spurious dragon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Gigo Mathew Idicula</dc:creator>
  <cp:lastModifiedBy>Gigo Mathew Idicula</cp:lastModifiedBy>
  <cp:revision>51</cp:revision>
  <dcterms:created xsi:type="dcterms:W3CDTF">2021-11-06T16:14:55Z</dcterms:created>
  <dcterms:modified xsi:type="dcterms:W3CDTF">2021-11-26T17:59:07Z</dcterms:modified>
</cp:coreProperties>
</file>