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61" r:id="rId6"/>
    <p:sldId id="262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F690-962A-4666-B3FD-50FA4CFB0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481A3-DD81-4BAF-9743-BA76288B7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EAFE-18AD-4C4C-88D7-DB6B0DCA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FFAE-5B98-48F7-898A-42DA682B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B830-81DE-4996-ABB6-08D71452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83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9E4C-37D2-4672-9542-D5BA0F30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1D0F5-1E45-44CF-A91C-CD0A2DF3D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7D46-6FB3-4EC6-AB88-B2227D24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4562-BEDC-4A89-9874-BE665C35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3E7F7-9112-4623-9189-2B9BED4B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08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473D7-1BE0-4285-91E1-2979C2599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52A64-67D2-40C0-A768-85536EAB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B58F-4391-48DE-BEA1-9BF1DDB0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4AC2-0D7D-4811-A657-FF450AEE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67221-D24E-438C-9DF5-EB96CDA2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70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D075-27C6-4EF3-9886-EB41FA0E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51C6-D72C-4983-AA67-71F05B17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9D53-D852-41EA-B09F-629E8E0C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3314-71E5-4F85-A334-D352B0B7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ED3A-3590-4D82-9A40-C88F42CF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35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2403-F100-4FC0-AE43-A4533C26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D765-C4A3-44C4-ACD8-269FA1C55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6B58-DCF2-486C-BC71-BA213F5D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9FDE-58B8-475B-B29F-A49592A1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9B44-2C2A-40E1-90E9-C1CE2804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77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CB75-9CA9-4EBC-BDE9-B02AD766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9893F-B983-4B3E-A1AE-CEDA8D982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B0F0F-097E-4AE3-BFE3-4A9267C7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ECB26-15C2-4B82-AECA-C303582C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F2A1-97AD-4D0E-BAD9-6F87C89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B59FA-048A-4169-9750-1A4A4755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09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B98C-B796-40C3-A9B0-8BFA5928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732E-B0D6-4945-B9C1-0642F18D8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0CC83-BBE9-40D4-A6B6-E65A2871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A9EF2-7D8E-44B9-80A1-17C1C65AC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83C86-3DAF-47E7-B898-4BEA88E40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08F5A-3A68-4C2C-B29B-F2FD59CB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429F1-6F79-4298-A643-70157AF2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AE92-9EBF-4AF8-987D-30794628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44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43A5-FA5D-4344-BFF6-FF3E1D93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C43A-760D-4241-94B6-60C1B1F6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E60E7-4EA6-4FFD-952D-C4F18738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1D326-62F0-4EFC-9AC2-DA9C81D2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6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D72D7-4414-4579-8502-A71091F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264E6-1968-49E3-B38E-32CFE9E8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6FB08-2D13-4B36-9AB2-FBB945D3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53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53A8-53BF-423C-A329-12E1B725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DB47-8E3E-44AC-A33F-77F27496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A42C4-935C-4FA8-92DA-F3992CDC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06C20-5F7E-4650-A4FD-2A4F666B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3A330-3324-4771-8CEC-D2EDF60F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31FC-8E88-4BF2-8EA5-DE52CC05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3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A88A-92F4-4E6D-A62C-FA42E93F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1DF8B-3506-4540-9B64-28AFB4A06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509DB-55EE-41A2-B0EB-78F563715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E556-1E2E-4AD4-8043-D35DA03B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4C676-B3E9-46F8-A522-8C77730E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C292-6A66-4081-902E-8E0BF1CD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93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06A79-C9B6-4E57-AB0A-B0F41D9A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0F99B-6BA7-4872-988B-C0DF4003C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65BD-0F1A-4013-9B83-733A35FF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9CF5F-BF7B-4A87-BFFF-3B2CB91B6CA5}" type="datetimeFigureOut">
              <a:rPr lang="en-CA" smtClean="0"/>
              <a:t>2019-11-25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0FD2-0AE1-4848-ACC8-0E2F61AA5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9272-6E7E-4359-A179-B64FA150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26B19-1748-4563-A6E5-275ED5CA4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39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D9CB-8299-4316-9F87-F2D20F642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EECS 4422</a:t>
            </a:r>
            <a:br>
              <a:rPr lang="en-CA" dirty="0"/>
            </a:br>
            <a:r>
              <a:rPr lang="en-CA" dirty="0"/>
              <a:t>Gesture Triggered Emergency Alarming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2B93E-5FA6-4D45-AD8A-686C41FB5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Yucheng Zhou</a:t>
            </a:r>
          </a:p>
          <a:p>
            <a:r>
              <a:rPr lang="en-CA" dirty="0"/>
              <a:t>213169636</a:t>
            </a:r>
          </a:p>
        </p:txBody>
      </p:sp>
    </p:spTree>
    <p:extLst>
      <p:ext uri="{BB962C8B-B14F-4D97-AF65-F5344CB8AC3E}">
        <p14:creationId xmlns:p14="http://schemas.microsoft.com/office/powerpoint/2010/main" val="100528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36E0-FCB5-4386-B7FE-B1F8E808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36F2-A115-464C-B1E2-1FE6A436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some situation, people encounter emergencies but have trouble asking for help (e.g. robbery at gas station, bank)</a:t>
            </a:r>
          </a:p>
          <a:p>
            <a:r>
              <a:rPr lang="en-CA" dirty="0"/>
              <a:t>An alarm can be triggered for help without being noticed will be helpful</a:t>
            </a:r>
          </a:p>
          <a:p>
            <a:r>
              <a:rPr lang="en-CA" dirty="0"/>
              <a:t>Gesture triggered alarm can </a:t>
            </a:r>
            <a:r>
              <a:rPr lang="en-CA"/>
              <a:t>do this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0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8B8-0619-4F15-9CB1-E5492344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Overview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594D9-A8A1-47DA-9AE7-EB8BEC35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program that accept video inputs, when an emergency SOS gesture is presented consistently more than 2 seconds, activate the alarm. The program includes: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Standard image library.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Main body </a:t>
            </a:r>
            <a:r>
              <a:rPr lang="en-CA" i="1" dirty="0"/>
              <a:t>alarm.py</a:t>
            </a:r>
            <a:endParaRPr lang="en-CA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External detection method </a:t>
            </a:r>
            <a:r>
              <a:rPr lang="en-CA" i="1" dirty="0"/>
              <a:t>detect.py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5CBE-D5B1-484E-A2C5-F9C2254E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537" y="2778125"/>
            <a:ext cx="23526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E633-ADD6-4F82-885C-5F1019B3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Overview -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DC1E-81B9-4151-982D-CA8B0533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The main process of the program: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Preprocess: obtain each incoming frame, perform filtering, necessary resizing and rotating, then pass to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Detection: use saliency method to determine the object in the frame, extract ROI, then resize to the standard size for comparison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Compare with the standard image with Euclidean Distance method, search if the object is similar to objects in the standard library.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To reassure, calculate the SSIM score as well, compare to threshold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756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2FFB-1EA4-4328-9004-57EA8672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Overview -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1CE4-B15F-4558-9BB2-8E730F8B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5588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Examine each incoming frame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971C9-74E3-45FC-9DA0-389F8930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1827"/>
            <a:ext cx="6664171" cy="357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3AC563-340B-4C0F-903A-DF3DC1A3A211}"/>
              </a:ext>
            </a:extLst>
          </p:cNvPr>
          <p:cNvSpPr txBox="1"/>
          <p:nvPr/>
        </p:nvSpPr>
        <p:spPr>
          <a:xfrm>
            <a:off x="7763435" y="175708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frame is detected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F88B7-3A60-4F6A-ABDA-DD26CF5B5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3" y="2361827"/>
            <a:ext cx="2709863" cy="48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64A3-CC10-43AB-A41A-F66D6C91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Analysis -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E2894-A53C-478A-A431-8FE121F0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 tested the program with 10 input videos (mp4, FPS = 30), length from 20 seconds to 50 seconds. The average accuracy of detected gesture is around 83%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F14CE0-91F8-4EC8-B966-1F0D7A3A0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65366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DF94-53A0-4F12-A9B1-095A5B66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Analysis – Miss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5D87-67B8-4D64-BDA8-EA60F18C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average miss rate is 11%. (orange one)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D3D61FA-3BEF-406D-A7C1-3DAABBA3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348865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180A-0EAA-416D-948C-154DC5FF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Difficulties Encountered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64D9-FE88-4014-A1C2-0A8331F5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preprocessing the incoming frame, too much noise even after preprocessed, which affect the predicting accuracy</a:t>
            </a:r>
          </a:p>
          <a:p>
            <a:r>
              <a:rPr lang="en-CA" dirty="0"/>
              <a:t>Very hard to achieve over 90% accuracy</a:t>
            </a:r>
          </a:p>
          <a:p>
            <a:r>
              <a:rPr lang="en-CA" dirty="0"/>
              <a:t>Not real time enough. The execution time is roughly 1.8 times of the length of video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095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E448-B96D-460F-83AF-D731928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0F99-F9F1-440C-9303-5AEC0E2C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training models to enhance the accuracy</a:t>
            </a:r>
          </a:p>
          <a:p>
            <a:r>
              <a:rPr lang="en-CA" dirty="0"/>
              <a:t>Look for more efficient algorithm to save the runtime </a:t>
            </a:r>
          </a:p>
          <a:p>
            <a:r>
              <a:rPr lang="en-CA" dirty="0"/>
              <a:t>Try use </a:t>
            </a:r>
            <a:r>
              <a:rPr lang="en-CA" dirty="0" err="1"/>
              <a:t>matlab</a:t>
            </a:r>
            <a:r>
              <a:rPr lang="en-CA" dirty="0"/>
              <a:t> instead of python to perform the task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19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334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EECS 4422 Gesture Triggered Emergency Alarming System</vt:lpstr>
      <vt:lpstr>Project Motivation</vt:lpstr>
      <vt:lpstr>Project Overview - Structure</vt:lpstr>
      <vt:lpstr>Project Overview - Main</vt:lpstr>
      <vt:lpstr>Project Overview - Main</vt:lpstr>
      <vt:lpstr>Results Analysis - Accuracy</vt:lpstr>
      <vt:lpstr>Results Analysis – Miss Rate</vt:lpstr>
      <vt:lpstr>Difficulties Encountered  </vt:lpstr>
      <vt:lpstr>What Can Be Improved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Triggered Emergency Alarming System</dc:title>
  <dc:creator>Yucheng Zhou</dc:creator>
  <cp:lastModifiedBy>Yucheng Zhou</cp:lastModifiedBy>
  <cp:revision>25</cp:revision>
  <dcterms:created xsi:type="dcterms:W3CDTF">2019-11-04T19:09:57Z</dcterms:created>
  <dcterms:modified xsi:type="dcterms:W3CDTF">2019-11-25T17:10:19Z</dcterms:modified>
</cp:coreProperties>
</file>