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7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9" name="Группа 11" hidden="0"/>
          <p:cNvGrpSpPr/>
          <p:nvPr isPhoto="0" userDrawn="1"/>
        </p:nvGrpSpPr>
        <p:grpSpPr bwMode="auto">
          <a:xfrm>
            <a:off x="3215681" y="3786978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10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1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2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3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4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8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8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9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8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5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6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9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0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2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5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8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398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8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alidator.w3.org/nu/?doc=https%3A%2F%2Frgaetangranstek.github.io%2FRossignolGaetan_3_25072021%2Findex.html" TargetMode="External"/><Relationship Id="rId3" Type="http://schemas.openxmlformats.org/officeDocument/2006/relationships/hyperlink" Target="https://jigsaw.w3.org/css-validator/validator?uri=https%3A%2F%2Fvalidator.w3.org%2Fnu%2F%3Fdoc%3Dhttps%253A%252F%252Frgaetangranstek.github.io%252FRossignolGaetan_3_25072021%252Findex.html&amp;profile=css3svg&amp;usermedium=all&amp;warning=1&amp;vextwarning=&amp;lang=fr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2087641" y="2661604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fr-FR" sz="4800"/>
              <a:t>Projet 3</a:t>
            </a:r>
            <a:endParaRPr sz="4800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425548"/>
            <a:ext cx="4992554" cy="936103"/>
          </a:xfrm>
        </p:spPr>
        <p:txBody>
          <a:bodyPr/>
          <a:lstStyle/>
          <a:p>
            <a:pPr>
              <a:defRPr/>
            </a:pPr>
            <a:r>
              <a:rPr lang="fr-FR" sz="2800" u="none"/>
              <a:t>Ohmyfood</a:t>
            </a:r>
            <a:endParaRPr sz="2800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771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 sz="4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Le Loader (3/3)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J’utilise une keyframes pour la rotation de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ma liste contenant mes carrés qui tourne en 16sec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de façon à avoir un rendu agréable et fluide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et une pour faire </a:t>
            </a:r>
            <a:r>
              <a:rPr/>
              <a:t>apparaître et disparaître mes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carrés sur un délai de 0.8sec le tout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en infini.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Pour les couleurs de mes carrés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et mes ombres j’utilise celles imposées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afin de respecter la charte graphique.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24849" y="1600201"/>
            <a:ext cx="3257550" cy="21621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89230" y="3863182"/>
            <a:ext cx="5224544" cy="2193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fonctionnement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6977" y="1392392"/>
            <a:ext cx="11269386" cy="518218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J’ai créé une liste ordonnée de lien </a:t>
            </a:r>
            <a:r>
              <a:rPr/>
              <a:t>contenant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l’icône et le texte souhaité.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J’ai supprimé les puces ordonnées et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réinitialisé le compteur</a:t>
            </a:r>
            <a:r>
              <a:rPr/>
              <a:t>, </a:t>
            </a:r>
            <a:r>
              <a:rPr/>
              <a:t>ensuite</a:t>
            </a:r>
            <a:r>
              <a:rPr/>
              <a:t> j’ai créé ma </a:t>
            </a:r>
            <a:r>
              <a:rPr/>
              <a:t>propre puce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avec mes paramètres (bordure, </a:t>
            </a:r>
            <a:r>
              <a:rPr/>
              <a:t>fond, couleur, etc..) et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ajouter un compteur à </a:t>
            </a:r>
            <a:r>
              <a:rPr/>
              <a:t>mon </a:t>
            </a:r>
            <a:r>
              <a:rPr/>
              <a:t>élément.</a:t>
            </a:r>
            <a:r>
              <a:rPr/>
              <a:t>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Pour finir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j’ai modifié le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compteur </a:t>
            </a:r>
            <a:endParaRPr lang="fr-FR" sz="2800" b="0" i="0" u="none" strike="noStrike" cap="none" spc="28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    en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incrémentant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les ‘li’</a:t>
            </a:r>
            <a:r>
              <a:rPr/>
              <a:t>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64218" y="1543398"/>
            <a:ext cx="4052145" cy="131410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783658" y="4569212"/>
            <a:ext cx="2666999" cy="183832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555013" y="2959486"/>
            <a:ext cx="2085975" cy="344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6555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Restaurant (carte) (1/3)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63136" y="2155669"/>
            <a:ext cx="10972800" cy="4904676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J’ai créé des cartes sous forme de lien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menant chacune à la page </a:t>
            </a:r>
            <a:r>
              <a:rPr/>
              <a:t>associée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dans lesquelles j’ai intégré l’image du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restaurant concerné, une étiquette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‘nouveau’ et une div </a:t>
            </a:r>
            <a:r>
              <a:rPr/>
              <a:t>contenant </a:t>
            </a:r>
            <a:r>
              <a:rPr/>
              <a:t>les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informations relatives au restaurant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ainsi qu’un ‘j’aime’ en forme de cœur.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775295" y="2155669"/>
            <a:ext cx="4876799" cy="3638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6555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Restaurant (carte)</a:t>
            </a:r>
            <a:r>
              <a:rPr sz="4800">
                <a:latin typeface="Times New Roman"/>
                <a:ea typeface="Times New Roman"/>
                <a:cs typeface="Times New Roman"/>
              </a:rPr>
              <a:t> (2/3)</a:t>
            </a:r>
            <a:endParaRPr sz="4800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56063" y="1684298"/>
            <a:ext cx="10972800" cy="506451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j’ai ajouté un effet uniquement valable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pour le survol de l’image ajoutant un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ombrage léger et le curseur se transforme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en main.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Pour l’étiquette ‘nouveau’ j’ai créé </a:t>
            </a:r>
            <a:r>
              <a:rPr/>
              <a:t>2 classes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(une désactivée et une aux </a:t>
            </a:r>
            <a:r>
              <a:rPr/>
              <a:t>paramètres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personnalisées) </a:t>
            </a:r>
            <a:r>
              <a:rPr/>
              <a:t>et je l’ai </a:t>
            </a:r>
            <a:r>
              <a:rPr/>
              <a:t>positionnée en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absolu</a:t>
            </a:r>
            <a:r>
              <a:rPr/>
              <a:t>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794702" y="3018960"/>
            <a:ext cx="3511002" cy="346268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116452" y="1570231"/>
            <a:ext cx="4619624" cy="139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6555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Restaurant (carte)</a:t>
            </a:r>
            <a:r>
              <a:rPr sz="4800">
                <a:latin typeface="Times New Roman"/>
                <a:ea typeface="Times New Roman"/>
                <a:cs typeface="Times New Roman"/>
              </a:rPr>
              <a:t> (3/3)</a:t>
            </a:r>
            <a:endParaRPr sz="4800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83993" y="1417133"/>
            <a:ext cx="10744869" cy="5331676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Pour le bouton ‘j’aime’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en version </a:t>
            </a:r>
            <a:endParaRPr lang="fr-FR" sz="2800" b="0" i="0" u="none" strike="noStrike" cap="none" spc="28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    mobile l’animation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se déclenche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au clic </a:t>
            </a:r>
            <a:endParaRPr lang="fr-FR" sz="2800" b="0" i="0" u="none" strike="noStrike" cap="none" spc="28">
              <a:solidFill>
                <a:srgbClr val="603636"/>
              </a:solidFill>
              <a:latin typeface="Times New Roman"/>
              <a:ea typeface="Arial"/>
              <a:cs typeface="Arial"/>
            </a:endParaRPr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lang="fr-FR" sz="2800" b="0" i="0" u="none" strike="noStrike" cap="none" spc="28">
                <a:solidFill>
                  <a:srgbClr val="603636"/>
                </a:solidFill>
                <a:latin typeface="Times New Roman"/>
                <a:ea typeface="Arial"/>
                <a:cs typeface="Arial"/>
              </a:rPr>
              <a:t>    et survol, en bureau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seulement </a:t>
            </a:r>
            <a:r>
              <a:rPr lang="fr-FR" sz="2800" b="0" i="0" u="none" strike="noStrike" cap="none" spc="28">
                <a:solidFill>
                  <a:srgbClr val="603636"/>
                </a:solidFill>
                <a:latin typeface="+mn-lt"/>
                <a:ea typeface="+mn-ea"/>
                <a:cs typeface="Arial"/>
              </a:rPr>
              <a:t>au survol.</a:t>
            </a:r>
            <a:endParaRPr sz="2800"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J’ai créé </a:t>
            </a:r>
            <a:r>
              <a:rPr/>
              <a:t>une keyframe qui augmente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la taille </a:t>
            </a:r>
            <a:r>
              <a:rPr/>
              <a:t>progressivement jusqu’</a:t>
            </a:r>
            <a:r>
              <a:rPr/>
              <a:t>à 100%.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J’ai fait une mixin pour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modifier l’arrière plan de </a:t>
            </a:r>
            <a:r>
              <a:rPr/>
              <a:t>l’icône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considérée comme du texte que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j’ai rendu invisible par défaut.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095999" y="4323420"/>
            <a:ext cx="2164757" cy="2001993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34374" y="4323420"/>
            <a:ext cx="3248024" cy="188595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990188" y="1417133"/>
            <a:ext cx="4638674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887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titleMenu (page)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405518"/>
            <a:ext cx="10972800" cy="516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J’ai créé une section qui comprend l’image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du restaurant, le titre de la page (le nom du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restaurant) et l’icône de cœur.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71225" y="2126562"/>
            <a:ext cx="3760167" cy="401920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25576" y="4367502"/>
            <a:ext cx="4335063" cy="1778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771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Menu (page)(1/4)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937061"/>
            <a:ext cx="10972800" cy="452596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J’ai mis en place 3 div (entrée, plat, dessert)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dans </a:t>
            </a:r>
            <a:r>
              <a:rPr/>
              <a:t>lesquelles j’ai intégré un titre et une div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qui me </a:t>
            </a:r>
            <a:r>
              <a:rPr/>
              <a:t>sert de </a:t>
            </a:r>
            <a:r>
              <a:rPr/>
              <a:t>ligne.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J’ai transformé le texte en majuscule puis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j’ai créé une classe pour que ma div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devienne </a:t>
            </a:r>
            <a:r>
              <a:rPr/>
              <a:t>une ligne de couleur verte aux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dimensions </a:t>
            </a:r>
            <a:r>
              <a:rPr/>
              <a:t>choisies</a:t>
            </a:r>
            <a:r>
              <a:rPr/>
              <a:t>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243" y="2076450"/>
            <a:ext cx="3340546" cy="837967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40315" y="3549223"/>
            <a:ext cx="4181473" cy="2524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771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Menu (page)(2/4)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02682" y="1472425"/>
            <a:ext cx="11557978" cy="4964348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600"/>
              <a:t>Pour les plats, j’ai créé des liens </a:t>
            </a:r>
            <a:r>
              <a:rPr sz="2600"/>
              <a:t>contenant </a:t>
            </a:r>
            <a:r>
              <a:rPr sz="2600"/>
              <a:t>les infos</a:t>
            </a:r>
            <a:r>
              <a:rPr sz="2600"/>
              <a:t>: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 le nom(composition) , le prix et</a:t>
            </a:r>
            <a:r>
              <a:rPr sz="2600"/>
              <a:t> </a:t>
            </a:r>
            <a:r>
              <a:rPr sz="2600"/>
              <a:t>l’icône check.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sz="2600"/>
          </a:p>
          <a:p>
            <a:pPr>
              <a:defRPr/>
            </a:pPr>
            <a:r>
              <a:rPr sz="2600"/>
              <a:t>Je cache tout ce qui dépasse de mon lien avec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 l’overflow en hidden et j’applique mon 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 animation avec ma mixin.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 sz="2600"/>
          </a:p>
          <a:p>
            <a:pPr>
              <a:defRPr/>
            </a:pPr>
            <a:r>
              <a:rPr sz="2600"/>
              <a:t>Je transforme </a:t>
            </a:r>
            <a:r>
              <a:rPr sz="2600"/>
              <a:t>mon texte en point</a:t>
            </a:r>
            <a:r>
              <a:rPr sz="2600"/>
              <a:t> de suspension 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 quand il </a:t>
            </a:r>
            <a:r>
              <a:rPr sz="2600"/>
              <a:t>dépasse de son conteneur  </a:t>
            </a:r>
            <a:r>
              <a:rPr sz="2600"/>
              <a:t>et </a:t>
            </a:r>
            <a:r>
              <a:rPr sz="2600"/>
              <a:t>j’empêche 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</a:t>
            </a:r>
            <a:r>
              <a:rPr sz="2600"/>
              <a:t> les blancs d</a:t>
            </a:r>
            <a:r>
              <a:rPr sz="2600"/>
              <a:t>e </a:t>
            </a:r>
            <a:r>
              <a:rPr sz="2600"/>
              <a:t>retourner 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 sz="2600"/>
              <a:t>     </a:t>
            </a:r>
            <a:r>
              <a:rPr sz="2600"/>
              <a:t>à la ligne.</a:t>
            </a:r>
            <a:endParaRPr sz="2600"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884260" y="1542121"/>
            <a:ext cx="3572018" cy="216846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484352" y="3804772"/>
            <a:ext cx="3971925" cy="252412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579085" y="5138272"/>
            <a:ext cx="2847974" cy="119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771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Menu (page)(3/4)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447601"/>
            <a:ext cx="10972800" cy="4964349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Les plats sont cliquables </a:t>
            </a:r>
            <a:r>
              <a:rPr/>
              <a:t>en mobile </a:t>
            </a:r>
            <a:r>
              <a:rPr/>
              <a:t>et survol </a:t>
            </a:r>
            <a:r>
              <a:rPr/>
              <a:t>en bureau.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L’animation de </a:t>
            </a:r>
            <a:r>
              <a:rPr/>
              <a:t>l’icône </a:t>
            </a:r>
            <a:r>
              <a:rPr/>
              <a:t>check exécute </a:t>
            </a:r>
            <a:r>
              <a:rPr/>
              <a:t>une rotation de 360°</a:t>
            </a:r>
            <a:r>
              <a:rPr/>
              <a:t> et devient visible grâce à l’opacité de 1 et la largeur de 60px qui par défaut sont à 0.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42129" y="3847362"/>
            <a:ext cx="3444271" cy="2483277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22736" y="3929775"/>
            <a:ext cx="3556337" cy="228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771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Section Menu (page)(4/4)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447601"/>
            <a:ext cx="10972800" cy="4964349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J’ai choisi de faire apparaître par groupe les « Entrées »,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« Plats » et « Desserts » pour cela j’ai créé une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keyframes </a:t>
            </a:r>
            <a:r>
              <a:rPr/>
              <a:t>avec une </a:t>
            </a:r>
            <a:r>
              <a:rPr/>
              <a:t>opacité progressive et un départ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plus </a:t>
            </a:r>
            <a:r>
              <a:rPr/>
              <a:t>bas de 40px.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J’ai mis en place mes animations avec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une exécution plus longue d’1,5sec pour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les </a:t>
            </a:r>
            <a:r>
              <a:rPr/>
              <a:t>faire apparaître à la suite en décalées.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553357" y="4123627"/>
            <a:ext cx="4029041" cy="2215972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400101" y="1535401"/>
            <a:ext cx="2182297" cy="2513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00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 sz="4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Présentation livrable</a:t>
            </a:r>
            <a:endParaRPr sz="48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958074" y="1510059"/>
            <a:ext cx="8347411" cy="504128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J’ai créé mon repo github dans lequel j’ai ajouté :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 un fichier index.html, 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un dossier ‘Sass’ comprenant mes fichiers sass,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un dossier ‘Pages’ comprenant mes pages html,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un dossier ‘images’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un dossier ‘CSS’ comprenant mon style.css compiler et prefixer.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J’ai effectué un commit à chaque modification.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Clr>
                <a:schemeClr val="accent1"/>
              </a:buClr>
              <a:buFont typeface="Wingdings"/>
              <a:buNone/>
              <a:defRPr/>
            </a:pPr>
            <a:endParaRPr sz="2200" b="1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defRPr/>
            </a:pPr>
            <a:r>
              <a:rPr sz="2200" b="1">
                <a:solidFill>
                  <a:schemeClr val="accent1">
                    <a:lumMod val="75000"/>
                  </a:schemeClr>
                </a:solidFill>
              </a:rPr>
              <a:t>J’ai mis en ligne le site avec github page. (démonstration)</a:t>
            </a:r>
            <a:endParaRPr sz="22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952049" y="1491036"/>
            <a:ext cx="2294978" cy="2539663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957010" y="4088779"/>
            <a:ext cx="2290017" cy="2457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Footer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51676" y="1539746"/>
            <a:ext cx="11245136" cy="5183456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J’ai mis en place une image du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logo de l’entreprise ainsi qu’une liste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non ordonnée contenant des liens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et les icônes associés.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Le lien ‘contact’ renvoi vers une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boite mail (démonstration)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Afin que les liens soient visibles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pour l’utilisateur, j’ai ajouté un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survol aux couleurs de mes boutons rose.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71023" y="1539747"/>
            <a:ext cx="5311376" cy="3698857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807944" y="5296684"/>
            <a:ext cx="2686050" cy="120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00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Version Tablette et Desktop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63292" y="1451980"/>
            <a:ext cx="11308962" cy="5064511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J’ai créé une mixin pour appliquer des règles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spécifiques aux dimensions d’écrans choisis.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Ces </a:t>
            </a:r>
            <a:r>
              <a:rPr/>
              <a:t>règles ne s’appliqueront que si la définition 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de </a:t>
            </a:r>
            <a:r>
              <a:rPr/>
              <a:t>l’écran sur lequel s’exécute le site correspond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aux valeurs de dimension que j’ai choisi.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Quelques exemples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de règles définis pour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ces </a:t>
            </a:r>
            <a:r>
              <a:rPr/>
              <a:t>tailles d’écrans en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particulier.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73737" y="1400144"/>
            <a:ext cx="3108661" cy="273231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362225" y="4190533"/>
            <a:ext cx="3220174" cy="2264185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554603" y="4635444"/>
            <a:ext cx="3676649" cy="181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9" y="-11615"/>
            <a:ext cx="10972800" cy="1289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Passage </a:t>
            </a:r>
            <a:r>
              <a:rPr sz="4800">
                <a:latin typeface="Times New Roman"/>
                <a:ea typeface="Times New Roman"/>
                <a:cs typeface="Times New Roman"/>
              </a:rPr>
              <a:t>validateur HTML et CSS</a:t>
            </a:r>
            <a:endParaRPr sz="4800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974695"/>
            <a:ext cx="10972800" cy="415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u="sng">
                <a:solidFill>
                  <a:schemeClr val="hlink"/>
                </a:solidFill>
                <a:hlinkClick r:id="rId2" tooltip="https://validator.w3.org/nu/?doc=https%3A%2F%2Frgaetangranstek.github.io%2FRossignolGaetan_3_25072021%2Findex.html"/>
              </a:rPr>
              <a:t>Showing results for https://rgaetangranstek.github.io/RossignolGaetan_3_25072021/index.html - Nu Html Checker (w3.org)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u="sng">
                <a:solidFill>
                  <a:schemeClr val="hlink"/>
                </a:solidFill>
                <a:hlinkClick r:id="rId3" tooltip="https://jigsaw.w3.org/css-validator/validator?uri=https%3A%2F%2Fvalidator.w3.org%2Fnu%2F%3Fdoc%3Dhttps%253A%252F%252Frgaetangranstek.github.io%252FRossignolGaetan_3_25072021%252Findex.html&amp;profile=css3svg&amp;usermedium=all&amp;warning=1&amp;vextwarning=&amp;lang=fr"/>
              </a:rPr>
              <a:t>Résultats de la validation W3C CSS de https://validator.w3.org/nu/?doc=https%3A%2F%2Frgaetangranstek.github.io%2FRossignolGaetan_3_25072021%2Findex.html (CSS niveau 3 + SVG)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887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Présentation du site Pas à Pas. (1/2)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9690" y="1807194"/>
            <a:ext cx="11292618" cy="47325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 b="1"/>
              <a:t>J’ai utilisé les balises sémantiques ainsi </a:t>
            </a:r>
            <a:r>
              <a:rPr sz="2400" b="1"/>
              <a:t>qu’une </a:t>
            </a:r>
            <a:r>
              <a:rPr sz="2400" b="1"/>
              <a:t>indentation diagonale. 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J’ai mis en place mes </a:t>
            </a:r>
            <a:r>
              <a:rPr sz="2400" b="1"/>
              <a:t>fichiers sass pour structurer et organiser mon </a:t>
            </a:r>
            <a:r>
              <a:rPr sz="2400" b="1"/>
              <a:t>code </a:t>
            </a:r>
            <a:r>
              <a:rPr sz="2400" b="1"/>
              <a:t>CSS afin de le rendre plus facilement </a:t>
            </a:r>
            <a:r>
              <a:rPr sz="2400" b="1"/>
              <a:t>modifiable</a:t>
            </a:r>
            <a:r>
              <a:rPr sz="2400" b="1"/>
              <a:t>. 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j’ai utilisé un prefixer pour le </a:t>
            </a:r>
            <a:r>
              <a:rPr sz="2400" b="1"/>
              <a:t>rendre compatible </a:t>
            </a:r>
            <a:r>
              <a:rPr sz="2400" b="1"/>
              <a:t>avec le plus de navigateur</a:t>
            </a:r>
            <a:r>
              <a:rPr sz="2400" b="1"/>
              <a:t> possible.</a:t>
            </a: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L’ensemble du site est responsive. (démonstration)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887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Présentation du site Pas à Pas. (2/2)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41916" y="2114085"/>
            <a:ext cx="6053868" cy="324082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2400" b="1"/>
          </a:p>
          <a:p>
            <a:pPr>
              <a:defRPr/>
            </a:pPr>
            <a:endParaRPr sz="2400" b="1"/>
          </a:p>
          <a:p>
            <a:pPr>
              <a:defRPr/>
            </a:pPr>
            <a:r>
              <a:rPr sz="2400" b="1"/>
              <a:t>J’ai mis en place les polices </a:t>
            </a:r>
            <a:r>
              <a:rPr sz="2400" b="1"/>
              <a:t>et couleurs </a:t>
            </a:r>
            <a:r>
              <a:rPr sz="2400" b="1"/>
              <a:t>imposées, ainsi que </a:t>
            </a:r>
            <a:r>
              <a:rPr sz="2400" b="1"/>
              <a:t>les couleurs extraites </a:t>
            </a:r>
            <a:r>
              <a:rPr sz="2400" b="1"/>
              <a:t>de la </a:t>
            </a:r>
            <a:r>
              <a:rPr sz="2400" b="1"/>
              <a:t>maquette.</a:t>
            </a:r>
            <a:endParaRPr sz="2400" b="1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096124" y="1642133"/>
            <a:ext cx="4486275" cy="4410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9" y="92926"/>
            <a:ext cx="10972800" cy="1196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Le Header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58749" y="1438854"/>
            <a:ext cx="11128191" cy="4983201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Est composé du logo ohmyfood, d’un input pour la localisation à venir et de la courte présentation du site.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Le bouton est un lien cliquable.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J’ai mis en place une mixin avec une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couleur de fond en dégradée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(composée </a:t>
            </a:r>
            <a:r>
              <a:rPr/>
              <a:t>des</a:t>
            </a:r>
            <a:r>
              <a:rPr/>
              <a:t> couleurs primary et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secondary). </a:t>
            </a:r>
            <a:r>
              <a:rPr/>
              <a:t>Le survol</a:t>
            </a:r>
            <a:r>
              <a:rPr/>
              <a:t> </a:t>
            </a:r>
            <a:r>
              <a:rPr/>
              <a:t>éclairci le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bouton et </a:t>
            </a:r>
            <a:r>
              <a:rPr/>
              <a:t>augmente </a:t>
            </a:r>
            <a:r>
              <a:rPr/>
              <a:t>son </a:t>
            </a:r>
            <a:r>
              <a:rPr/>
              <a:t>ombre portée.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910851" y="4233978"/>
            <a:ext cx="4403475" cy="222443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025616" y="2873064"/>
            <a:ext cx="3971925" cy="63817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692365" y="3697093"/>
            <a:ext cx="2638424" cy="466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1201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 sz="4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Le Header (page)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457557" y="2150502"/>
            <a:ext cx="9189657" cy="43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Est composé du logo ohmyfood et d’une flèche dans un lien qui mène à la page index.html.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23033" y="3700560"/>
            <a:ext cx="9395666" cy="110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887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Le Loader (1/3)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713347" y="1521676"/>
            <a:ext cx="5004724" cy="1631232"/>
          </a:xfrm>
          <a:prstGeom prst="rect">
            <a:avLst/>
          </a:prstGeom>
        </p:spPr>
      </p:pic>
      <p:sp>
        <p:nvSpPr>
          <p:cNvPr id="6" name="" hidden="0"/>
          <p:cNvSpPr txBox="1"/>
          <p:nvPr isPhoto="0" userDrawn="0"/>
        </p:nvSpPr>
        <p:spPr bwMode="auto">
          <a:xfrm flipH="0" flipV="0">
            <a:off x="473926" y="1173201"/>
            <a:ext cx="11244146" cy="51458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Wingdings"/>
              <a:buChar char="v"/>
              <a:defRPr/>
            </a:pP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 marL="283879" indent="-283879">
              <a:buFont typeface="Wingdings"/>
              <a:buChar char="v"/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J’ai intégré en html mon loader en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utilisant une liste non ordonnée vide.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 marL="371994" indent="-371994">
              <a:buFont typeface="Wingdings"/>
              <a:buChar char="v"/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J’ai utilisé une position fixe avec un z-index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de 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-1 et une opacité de 0 par défaut et j’utilise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une animation en Keyframes allant vers un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z-index de 30 et une opacité de 100%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dégressive sur 3sec.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 marL="371994" indent="-371994">
              <a:buFont typeface="Wingdings"/>
              <a:buChar char="v"/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Par défaut mon loader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est en arrière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 plan et ne gênera pas pour 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navigation sur 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sz="2600">
                <a:solidFill>
                  <a:schemeClr val="accent1">
                    <a:lumMod val="75000"/>
                  </a:schemeClr>
                </a:solidFill>
              </a:rPr>
              <a:t>     le site une fois l’animation 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terminée</a:t>
            </a:r>
            <a:r>
              <a:rPr sz="260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sz="260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sz="2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764338" y="3244132"/>
            <a:ext cx="1739695" cy="2869638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998087" y="3244132"/>
            <a:ext cx="2609848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8878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 sz="4800" b="1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Le Loader (2/3)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600201"/>
            <a:ext cx="10972800" cy="498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/>
              <a:t>J’utilise une mixin pour la dimension de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mes objets comprenant mes largeurs,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hauteurs et couleurs de fond </a:t>
            </a:r>
            <a:r>
              <a:rPr/>
              <a:t>ainsi qu’une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autre pour </a:t>
            </a:r>
            <a:r>
              <a:rPr/>
              <a:t>l’animation de mes carrés.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  <a:p>
            <a:pPr>
              <a:defRPr/>
            </a:pPr>
            <a:r>
              <a:rPr/>
              <a:t>J’utilise des variables pour sélectionner 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les </a:t>
            </a:r>
            <a:r>
              <a:rPr/>
              <a:t>enfants souhaités, auxquelles je rajoute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r>
              <a:rPr/>
              <a:t>    du temps pour générer le décalage souhaité.</a:t>
            </a:r>
            <a:endParaRPr/>
          </a:p>
          <a:p>
            <a:pPr marL="0" indent="0">
              <a:buClr>
                <a:schemeClr val="accent1"/>
              </a:buClr>
              <a:buFont typeface="Wingdings"/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34249" y="1530506"/>
            <a:ext cx="4248149" cy="262890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53424" y="4229101"/>
            <a:ext cx="2209799" cy="130492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053386" y="5592105"/>
            <a:ext cx="2809874" cy="933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2021-08-26T13:05:39Z</dcterms:modified>
  <cp:category/>
  <cp:contentStatus/>
  <cp:version/>
</cp:coreProperties>
</file>