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ppt/slides/slide21.xml" ContentType="application/vnd.openxmlformats-officedocument.presentationml.slide+xml"/>
  <Override PartName="/docProps/core.xml" ContentType="application/vnd.openxmlformats-package.core-properties+xml"/>
  <Override PartName="/ppt/slides/slide4.xml" ContentType="application/vnd.openxmlformats-officedocument.presentationml.slide+xml"/>
  <Override PartName="/ppt/slides/slide19.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12192000" cy="6858000"/>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presProps" Target="presProps.xml" /><Relationship Id="rId25" Type="http://schemas.openxmlformats.org/officeDocument/2006/relationships/tableStyles" Target="tableStyles.xml" /><Relationship Id="rId26"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 userDrawn="1">
  <p:cSld name="Title Slid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ctrTitle" hasCustomPrompt="0"/>
          </p:nvPr>
        </p:nvSpPr>
        <p:spPr bwMode="auto">
          <a:xfrm>
            <a:off x="914400" y="2130425"/>
            <a:ext cx="10363199" cy="1470025"/>
          </a:xfrm>
        </p:spPr>
        <p:txBody>
          <a:bodyPr/>
          <a:lstStyle>
            <a:lvl1pPr algn="ctr">
              <a:defRPr b="1"/>
            </a:lvl1pPr>
          </a:lstStyle>
          <a:p>
            <a:pPr>
              <a:defRPr/>
            </a:pPr>
            <a:r>
              <a:rPr lang="ru-RU"/>
              <a:t>Образец заголовка</a:t>
            </a:r>
            <a:endParaRPr lang="ru-RU"/>
          </a:p>
        </p:txBody>
      </p:sp>
      <p:sp>
        <p:nvSpPr>
          <p:cNvPr id="5" name="Подзаголовок 2" hidden="0"/>
          <p:cNvSpPr>
            <a:spLocks noGrp="1"/>
          </p:cNvSpPr>
          <p:nvPr isPhoto="0" userDrawn="0">
            <p:ph type="subTitle" idx="1" hasCustomPrompt="0"/>
          </p:nvPr>
        </p:nvSpPr>
        <p:spPr bwMode="auto">
          <a:xfrm>
            <a:off x="1828800" y="3886200"/>
            <a:ext cx="8534399"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ru-RU"/>
          </a:p>
        </p:txBody>
      </p:sp>
      <p:sp>
        <p:nvSpPr>
          <p:cNvPr id="6" name="Дата 3" hidden="0"/>
          <p:cNvSpPr>
            <a:spLocks noGrp="1"/>
          </p:cNvSpPr>
          <p:nvPr isPhoto="0" userDrawn="0">
            <p:ph type="dt" sz="half" idx="10" hasCustomPrompt="0"/>
          </p:nvPr>
        </p:nvSpPr>
        <p:spPr bwMode="auto"/>
        <p:txBody>
          <a:bodyPr/>
          <a:lstStyle/>
          <a:p>
            <a:pPr>
              <a:defRPr/>
            </a:pPr>
            <a:fld id="{86EB4D43-F783-4E09-8208-6AA351DBC29B}"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Вертикальный текст 2" hidden="0"/>
          <p:cNvSpPr>
            <a:spLocks noGrp="1"/>
          </p:cNvSpPr>
          <p:nvPr isPhoto="0" userDrawn="0">
            <p:ph type="body" orient="vert" idx="1" hasCustomPrompt="0"/>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Дата 3" hidden="0"/>
          <p:cNvSpPr>
            <a:spLocks noGrp="1"/>
          </p:cNvSpPr>
          <p:nvPr isPhoto="0" userDrawn="0">
            <p:ph type="dt" sz="half" idx="10" hasCustomPrompt="0"/>
          </p:nvPr>
        </p:nvSpPr>
        <p:spPr bwMode="auto"/>
        <p:txBody>
          <a:bodyPr/>
          <a:lstStyle/>
          <a:p>
            <a:pPr>
              <a:defRPr/>
            </a:pPr>
            <a:fld id="{86EB4D43-F783-4E09-8208-6AA351DBC29B}"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Вертикальный заголовок 1" hidden="0"/>
          <p:cNvSpPr>
            <a:spLocks noGrp="1"/>
          </p:cNvSpPr>
          <p:nvPr isPhoto="0" userDrawn="0">
            <p:ph type="title" orient="vert" hasCustomPrompt="0"/>
          </p:nvPr>
        </p:nvSpPr>
        <p:spPr bwMode="auto">
          <a:xfrm>
            <a:off x="8839199" y="274638"/>
            <a:ext cx="2743200" cy="5851525"/>
          </a:xfrm>
        </p:spPr>
        <p:txBody>
          <a:bodyPr vert="eaVert"/>
          <a:lstStyle>
            <a:lvl1pPr algn="ctr">
              <a:defRPr/>
            </a:lvl1pPr>
          </a:lstStyle>
          <a:p>
            <a:pPr>
              <a:defRPr/>
            </a:pPr>
            <a:r>
              <a:rPr lang="ru-RU"/>
              <a:t>Образец заголовка</a:t>
            </a:r>
            <a:endParaRPr lang="ru-RU"/>
          </a:p>
        </p:txBody>
      </p:sp>
      <p:sp>
        <p:nvSpPr>
          <p:cNvPr id="5" name="Вертикальный текст 2" hidden="0"/>
          <p:cNvSpPr>
            <a:spLocks noGrp="1"/>
          </p:cNvSpPr>
          <p:nvPr isPhoto="0" userDrawn="0">
            <p:ph type="body" orient="vert" idx="1" hasCustomPrompt="0"/>
          </p:nvPr>
        </p:nvSpPr>
        <p:spPr bwMode="auto">
          <a:xfrm>
            <a:off x="609599" y="274638"/>
            <a:ext cx="8026399" cy="5851525"/>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Дата 3" hidden="0"/>
          <p:cNvSpPr>
            <a:spLocks noGrp="1"/>
          </p:cNvSpPr>
          <p:nvPr isPhoto="0" userDrawn="0">
            <p:ph type="dt" sz="half" idx="10" hasCustomPrompt="0"/>
          </p:nvPr>
        </p:nvSpPr>
        <p:spPr bwMode="auto"/>
        <p:txBody>
          <a:bodyPr/>
          <a:lstStyle/>
          <a:p>
            <a:pPr>
              <a:defRPr/>
            </a:pPr>
            <a:fld id="{86EB4D43-F783-4E09-8208-6AA351DBC29B}"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Объект 2" hidden="0"/>
          <p:cNvSpPr>
            <a:spLocks noGrp="1"/>
          </p:cNvSpPr>
          <p:nvPr isPhoto="0" userDrawn="0">
            <p:ph idx="1" hasCustomPrompt="0"/>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Дата 3" hidden="0"/>
          <p:cNvSpPr>
            <a:spLocks noGrp="1"/>
          </p:cNvSpPr>
          <p:nvPr isPhoto="0" userDrawn="0">
            <p:ph type="dt" sz="half" idx="10" hasCustomPrompt="0"/>
          </p:nvPr>
        </p:nvSpPr>
        <p:spPr bwMode="auto"/>
        <p:txBody>
          <a:bodyPr/>
          <a:lstStyle/>
          <a:p>
            <a:pPr>
              <a:defRPr/>
            </a:pPr>
            <a:fld id="{86EB4D43-F783-4E09-8208-6AA351DBC29B}"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963083" y="4406901"/>
            <a:ext cx="10363199" cy="1362074"/>
          </a:xfrm>
        </p:spPr>
        <p:txBody>
          <a:bodyPr anchor="t"/>
          <a:lstStyle>
            <a:lvl1pPr algn="l">
              <a:defRPr sz="4000" b="1" cap="all"/>
            </a:lvl1pPr>
          </a:lstStyle>
          <a:p>
            <a:pPr>
              <a:defRPr/>
            </a:pPr>
            <a:r>
              <a:rPr lang="ru-RU"/>
              <a:t>Образец заголовка</a:t>
            </a:r>
            <a:endParaRPr lang="ru-RU"/>
          </a:p>
        </p:txBody>
      </p:sp>
      <p:sp>
        <p:nvSpPr>
          <p:cNvPr id="5" name="Текст 2" hidden="0"/>
          <p:cNvSpPr>
            <a:spLocks noGrp="1"/>
          </p:cNvSpPr>
          <p:nvPr isPhoto="0" userDrawn="0">
            <p:ph type="body" idx="1" hasCustomPrompt="0"/>
          </p:nvPr>
        </p:nvSpPr>
        <p:spPr bwMode="auto">
          <a:xfrm>
            <a:off x="963083" y="2906713"/>
            <a:ext cx="10363199" cy="150018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6" name="Дата 3" hidden="0"/>
          <p:cNvSpPr>
            <a:spLocks noGrp="1"/>
          </p:cNvSpPr>
          <p:nvPr isPhoto="0" userDrawn="0">
            <p:ph type="dt" sz="half" idx="10" hasCustomPrompt="0"/>
          </p:nvPr>
        </p:nvSpPr>
        <p:spPr bwMode="auto"/>
        <p:txBody>
          <a:bodyPr/>
          <a:lstStyle/>
          <a:p>
            <a:pPr>
              <a:defRPr/>
            </a:pPr>
            <a:fld id="{86EB4D43-F783-4E09-8208-6AA351DBC29B}"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Объект 2" hidden="0"/>
          <p:cNvSpPr>
            <a:spLocks noGrp="1"/>
          </p:cNvSpPr>
          <p:nvPr isPhoto="0" userDrawn="0">
            <p:ph sz="half" idx="1" hasCustomPrompt="0"/>
          </p:nvPr>
        </p:nvSpPr>
        <p:spPr bwMode="auto">
          <a:xfrm>
            <a:off x="1583497" y="1600201"/>
            <a:ext cx="4704522"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Объект 3" hidden="0"/>
          <p:cNvSpPr>
            <a:spLocks noGrp="1"/>
          </p:cNvSpPr>
          <p:nvPr isPhoto="0" userDrawn="0">
            <p:ph sz="half" idx="2" hasCustomPrompt="0"/>
          </p:nvPr>
        </p:nvSpPr>
        <p:spPr bwMode="auto">
          <a:xfrm>
            <a:off x="6576053" y="1600201"/>
            <a:ext cx="5006346"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4" hidden="0"/>
          <p:cNvSpPr>
            <a:spLocks noGrp="1"/>
          </p:cNvSpPr>
          <p:nvPr isPhoto="0" userDrawn="0">
            <p:ph type="dt" sz="half" idx="10" hasCustomPrompt="0"/>
          </p:nvPr>
        </p:nvSpPr>
        <p:spPr bwMode="auto"/>
        <p:txBody>
          <a:bodyPr/>
          <a:lstStyle/>
          <a:p>
            <a:pPr>
              <a:defRPr/>
            </a:pPr>
            <a:fld id="{86EB4D43-F783-4E09-8208-6AA351DBC29B}" type="datetimeFigureOut">
              <a:rPr lang="ru-RU"/>
              <a:t/>
            </a:fld>
            <a:endParaRPr lang="ru-RU"/>
          </a:p>
        </p:txBody>
      </p:sp>
      <p:sp>
        <p:nvSpPr>
          <p:cNvPr id="8"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9" name="Номер слайда 6" hidden="0"/>
          <p:cNvSpPr>
            <a:spLocks noGrp="1"/>
          </p:cNvSpPr>
          <p:nvPr isPhoto="0" userDrawn="0">
            <p:ph type="sldNum" sz="quarter" idx="12" hasCustomPrompt="0"/>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lvl1pPr>
              <a:defRPr/>
            </a:lvl1pPr>
          </a:lstStyle>
          <a:p>
            <a:pPr>
              <a:defRPr/>
            </a:pPr>
            <a:r>
              <a:rPr lang="ru-RU"/>
              <a:t>Образец заголовка</a:t>
            </a:r>
            <a:endParaRPr lang="ru-RU"/>
          </a:p>
        </p:txBody>
      </p:sp>
      <p:sp>
        <p:nvSpPr>
          <p:cNvPr id="5" name="Текст 2" hidden="0"/>
          <p:cNvSpPr>
            <a:spLocks noGrp="1"/>
          </p:cNvSpPr>
          <p:nvPr isPhoto="0" userDrawn="0">
            <p:ph type="body" idx="1" hasCustomPrompt="0"/>
          </p:nvPr>
        </p:nvSpPr>
        <p:spPr bwMode="auto">
          <a:xfrm>
            <a:off x="1583497" y="1535113"/>
            <a:ext cx="470452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3" hidden="0"/>
          <p:cNvSpPr>
            <a:spLocks noGrp="1"/>
          </p:cNvSpPr>
          <p:nvPr isPhoto="0" userDrawn="0">
            <p:ph sz="half" idx="2" hasCustomPrompt="0"/>
          </p:nvPr>
        </p:nvSpPr>
        <p:spPr bwMode="auto">
          <a:xfrm>
            <a:off x="1583497" y="2174874"/>
            <a:ext cx="470452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Текст 4" hidden="0"/>
          <p:cNvSpPr>
            <a:spLocks noGrp="1"/>
          </p:cNvSpPr>
          <p:nvPr isPhoto="0" userDrawn="0">
            <p:ph type="body" sz="quarter" idx="3" hasCustomPrompt="0"/>
          </p:nvPr>
        </p:nvSpPr>
        <p:spPr bwMode="auto">
          <a:xfrm>
            <a:off x="6480042" y="1535113"/>
            <a:ext cx="5102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8" name="Объект 5" hidden="0"/>
          <p:cNvSpPr>
            <a:spLocks noGrp="1"/>
          </p:cNvSpPr>
          <p:nvPr isPhoto="0" userDrawn="0">
            <p:ph sz="quarter" idx="4" hasCustomPrompt="0"/>
          </p:nvPr>
        </p:nvSpPr>
        <p:spPr bwMode="auto">
          <a:xfrm>
            <a:off x="6480042" y="2174874"/>
            <a:ext cx="5102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9" name="Дата 6" hidden="0"/>
          <p:cNvSpPr>
            <a:spLocks noGrp="1"/>
          </p:cNvSpPr>
          <p:nvPr isPhoto="0" userDrawn="0">
            <p:ph type="dt" sz="half" idx="10" hasCustomPrompt="0"/>
          </p:nvPr>
        </p:nvSpPr>
        <p:spPr bwMode="auto"/>
        <p:txBody>
          <a:bodyPr/>
          <a:lstStyle/>
          <a:p>
            <a:pPr>
              <a:defRPr/>
            </a:pPr>
            <a:fld id="{86EB4D43-F783-4E09-8208-6AA351DBC29B}" type="datetimeFigureOut">
              <a:rPr lang="ru-RU"/>
              <a:t/>
            </a:fld>
            <a:endParaRPr lang="ru-RU"/>
          </a:p>
        </p:txBody>
      </p:sp>
      <p:sp>
        <p:nvSpPr>
          <p:cNvPr id="10" name="Нижний колонтитул 7" hidden="0"/>
          <p:cNvSpPr>
            <a:spLocks noGrp="1"/>
          </p:cNvSpPr>
          <p:nvPr isPhoto="0" userDrawn="0">
            <p:ph type="ftr" sz="quarter" idx="11" hasCustomPrompt="0"/>
          </p:nvPr>
        </p:nvSpPr>
        <p:spPr bwMode="auto"/>
        <p:txBody>
          <a:bodyPr/>
          <a:lstStyle/>
          <a:p>
            <a:pPr>
              <a:defRPr/>
            </a:pPr>
            <a:endParaRPr lang="ru-RU"/>
          </a:p>
        </p:txBody>
      </p:sp>
      <p:sp>
        <p:nvSpPr>
          <p:cNvPr id="11" name="Номер слайда 8" hidden="0"/>
          <p:cNvSpPr>
            <a:spLocks noGrp="1"/>
          </p:cNvSpPr>
          <p:nvPr isPhoto="0" userDrawn="0">
            <p:ph type="sldNum" sz="quarter" idx="12" hasCustomPrompt="0"/>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Дата 2" hidden="0"/>
          <p:cNvSpPr>
            <a:spLocks noGrp="1"/>
          </p:cNvSpPr>
          <p:nvPr isPhoto="0" userDrawn="0">
            <p:ph type="dt" sz="half" idx="10" hasCustomPrompt="0"/>
          </p:nvPr>
        </p:nvSpPr>
        <p:spPr bwMode="auto"/>
        <p:txBody>
          <a:bodyPr/>
          <a:lstStyle/>
          <a:p>
            <a:pPr>
              <a:defRPr/>
            </a:pPr>
            <a:fld id="{86EB4D43-F783-4E09-8208-6AA351DBC29B}" type="datetimeFigureOut">
              <a:rPr lang="ru-RU"/>
              <a:t/>
            </a:fld>
            <a:endParaRPr lang="ru-RU"/>
          </a:p>
        </p:txBody>
      </p:sp>
      <p:sp>
        <p:nvSpPr>
          <p:cNvPr id="6" name="Нижний колонтитул 3" hidden="0"/>
          <p:cNvSpPr>
            <a:spLocks noGrp="1"/>
          </p:cNvSpPr>
          <p:nvPr isPhoto="0" userDrawn="0">
            <p:ph type="ftr" sz="quarter" idx="11" hasCustomPrompt="0"/>
          </p:nvPr>
        </p:nvSpPr>
        <p:spPr bwMode="auto"/>
        <p:txBody>
          <a:bodyPr/>
          <a:lstStyle/>
          <a:p>
            <a:pPr>
              <a:defRPr/>
            </a:pPr>
            <a:endParaRPr lang="ru-RU"/>
          </a:p>
        </p:txBody>
      </p:sp>
      <p:sp>
        <p:nvSpPr>
          <p:cNvPr id="7" name="Номер слайда 4" hidden="0"/>
          <p:cNvSpPr>
            <a:spLocks noGrp="1"/>
          </p:cNvSpPr>
          <p:nvPr isPhoto="0" userDrawn="0">
            <p:ph type="sldNum" sz="quarter" idx="12" hasCustomPrompt="0"/>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hidden="0"/>
        <p:cNvGrpSpPr/>
        <p:nvPr isPhoto="0" userDrawn="0"/>
      </p:nvGrpSpPr>
      <p:grpSpPr bwMode="auto">
        <a:xfrm>
          <a:off x="0" y="0"/>
          <a:ext cx="0" cy="0"/>
          <a:chOff x="0" y="0"/>
          <a:chExt cx="0" cy="0"/>
        </a:xfrm>
      </p:grpSpPr>
      <p:sp>
        <p:nvSpPr>
          <p:cNvPr id="4" name="Дата 1" hidden="0"/>
          <p:cNvSpPr>
            <a:spLocks noGrp="1"/>
          </p:cNvSpPr>
          <p:nvPr isPhoto="0" userDrawn="0">
            <p:ph type="dt" sz="half" idx="10" hasCustomPrompt="0"/>
          </p:nvPr>
        </p:nvSpPr>
        <p:spPr bwMode="auto"/>
        <p:txBody>
          <a:bodyPr/>
          <a:lstStyle/>
          <a:p>
            <a:pPr>
              <a:defRPr/>
            </a:pPr>
            <a:fld id="{86EB4D43-F783-4E09-8208-6AA351DBC29B}" type="datetimeFigureOut">
              <a:rPr lang="ru-RU"/>
              <a:t/>
            </a:fld>
            <a:endParaRPr lang="ru-RU"/>
          </a:p>
        </p:txBody>
      </p:sp>
      <p:sp>
        <p:nvSpPr>
          <p:cNvPr id="5" name="Нижний колонтитул 2" hidden="0"/>
          <p:cNvSpPr>
            <a:spLocks noGrp="1"/>
          </p:cNvSpPr>
          <p:nvPr isPhoto="0" userDrawn="0">
            <p:ph type="ftr" sz="quarter" idx="11" hasCustomPrompt="0"/>
          </p:nvPr>
        </p:nvSpPr>
        <p:spPr bwMode="auto"/>
        <p:txBody>
          <a:bodyPr/>
          <a:lstStyle/>
          <a:p>
            <a:pPr>
              <a:defRPr/>
            </a:pPr>
            <a:endParaRPr lang="ru-RU"/>
          </a:p>
        </p:txBody>
      </p:sp>
      <p:sp>
        <p:nvSpPr>
          <p:cNvPr id="6" name="Номер слайда 3" hidden="0"/>
          <p:cNvSpPr>
            <a:spLocks noGrp="1"/>
          </p:cNvSpPr>
          <p:nvPr isPhoto="0" userDrawn="0">
            <p:ph type="sldNum" sz="quarter" idx="12" hasCustomPrompt="0"/>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1583497" y="273049"/>
            <a:ext cx="3552394" cy="1162050"/>
          </a:xfrm>
        </p:spPr>
        <p:txBody>
          <a:bodyPr anchor="b"/>
          <a:lstStyle>
            <a:lvl1pPr algn="l">
              <a:defRPr sz="2000" b="1"/>
            </a:lvl1pPr>
          </a:lstStyle>
          <a:p>
            <a:pPr>
              <a:defRPr/>
            </a:pPr>
            <a:r>
              <a:rPr lang="ru-RU"/>
              <a:t>Образец заголовка</a:t>
            </a:r>
            <a:endParaRPr lang="ru-RU"/>
          </a:p>
        </p:txBody>
      </p:sp>
      <p:sp>
        <p:nvSpPr>
          <p:cNvPr id="5" name="Объект 2" hidden="0"/>
          <p:cNvSpPr>
            <a:spLocks noGrp="1"/>
          </p:cNvSpPr>
          <p:nvPr isPhoto="0" userDrawn="0">
            <p:ph idx="1" hasCustomPrompt="0"/>
          </p:nvPr>
        </p:nvSpPr>
        <p:spPr bwMode="auto">
          <a:xfrm>
            <a:off x="5327913" y="273050"/>
            <a:ext cx="625448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Текст 3" hidden="0"/>
          <p:cNvSpPr>
            <a:spLocks noGrp="1"/>
          </p:cNvSpPr>
          <p:nvPr isPhoto="0" userDrawn="0">
            <p:ph type="body" sz="half" idx="2" hasCustomPrompt="0"/>
          </p:nvPr>
        </p:nvSpPr>
        <p:spPr bwMode="auto">
          <a:xfrm>
            <a:off x="1583497" y="1435101"/>
            <a:ext cx="3552394" cy="4691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7" name="Дата 4" hidden="0"/>
          <p:cNvSpPr>
            <a:spLocks noGrp="1"/>
          </p:cNvSpPr>
          <p:nvPr isPhoto="0" userDrawn="0">
            <p:ph type="dt" sz="half" idx="10" hasCustomPrompt="0"/>
          </p:nvPr>
        </p:nvSpPr>
        <p:spPr bwMode="auto"/>
        <p:txBody>
          <a:bodyPr/>
          <a:lstStyle/>
          <a:p>
            <a:pPr>
              <a:defRPr/>
            </a:pPr>
            <a:fld id="{86EB4D43-F783-4E09-8208-6AA351DBC29B}" type="datetimeFigureOut">
              <a:rPr lang="ru-RU"/>
              <a:t/>
            </a:fld>
            <a:endParaRPr lang="ru-RU"/>
          </a:p>
        </p:txBody>
      </p:sp>
      <p:sp>
        <p:nvSpPr>
          <p:cNvPr id="8"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9" name="Номер слайда 6" hidden="0"/>
          <p:cNvSpPr>
            <a:spLocks noGrp="1"/>
          </p:cNvSpPr>
          <p:nvPr isPhoto="0" userDrawn="0">
            <p:ph type="sldNum" sz="quarter" idx="12" hasCustomPrompt="0"/>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1583497" y="4800600"/>
            <a:ext cx="9985109" cy="566738"/>
          </a:xfrm>
        </p:spPr>
        <p:txBody>
          <a:bodyPr anchor="b"/>
          <a:lstStyle>
            <a:lvl1pPr algn="l">
              <a:defRPr sz="2000" b="1"/>
            </a:lvl1pPr>
          </a:lstStyle>
          <a:p>
            <a:pPr>
              <a:defRPr/>
            </a:pPr>
            <a:r>
              <a:rPr lang="ru-RU"/>
              <a:t>Образец заголовка</a:t>
            </a:r>
            <a:endParaRPr lang="ru-RU"/>
          </a:p>
        </p:txBody>
      </p:sp>
      <p:sp>
        <p:nvSpPr>
          <p:cNvPr id="5" name="Рисунок 2" hidden="0"/>
          <p:cNvSpPr>
            <a:spLocks noGrp="1"/>
          </p:cNvSpPr>
          <p:nvPr isPhoto="0" userDrawn="0">
            <p:ph type="pic" idx="1" hasCustomPrompt="0"/>
          </p:nvPr>
        </p:nvSpPr>
        <p:spPr bwMode="auto">
          <a:xfrm>
            <a:off x="1583497" y="612774"/>
            <a:ext cx="9985109" cy="41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6" name="Текст 3" hidden="0"/>
          <p:cNvSpPr>
            <a:spLocks noGrp="1"/>
          </p:cNvSpPr>
          <p:nvPr isPhoto="0" userDrawn="0">
            <p:ph type="body" sz="half" idx="2" hasCustomPrompt="0"/>
          </p:nvPr>
        </p:nvSpPr>
        <p:spPr bwMode="auto">
          <a:xfrm>
            <a:off x="1583497" y="5367337"/>
            <a:ext cx="9985109"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7" name="Дата 4" hidden="0"/>
          <p:cNvSpPr>
            <a:spLocks noGrp="1"/>
          </p:cNvSpPr>
          <p:nvPr isPhoto="0" userDrawn="0">
            <p:ph type="dt" sz="half" idx="10" hasCustomPrompt="0"/>
          </p:nvPr>
        </p:nvSpPr>
        <p:spPr bwMode="auto"/>
        <p:txBody>
          <a:bodyPr/>
          <a:lstStyle/>
          <a:p>
            <a:pPr>
              <a:defRPr/>
            </a:pPr>
            <a:fld id="{86EB4D43-F783-4E09-8208-6AA351DBC29B}" type="datetimeFigureOut">
              <a:rPr lang="ru-RU"/>
              <a:t/>
            </a:fld>
            <a:endParaRPr lang="ru-RU"/>
          </a:p>
        </p:txBody>
      </p:sp>
      <p:sp>
        <p:nvSpPr>
          <p:cNvPr id="8"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9" name="Номер слайда 6" hidden="0"/>
          <p:cNvSpPr>
            <a:spLocks noGrp="1"/>
          </p:cNvSpPr>
          <p:nvPr isPhoto="0" userDrawn="0">
            <p:ph type="sldNum" sz="quarter" idx="12" hasCustomPrompt="0"/>
          </p:nvPr>
        </p:nvSpPr>
        <p:spPr bwMode="auto"/>
        <p:txBody>
          <a:bodyPr/>
          <a:lstStyle/>
          <a:p>
            <a:pPr>
              <a:defRPr/>
            </a:pPr>
            <a:fld id="{F8E3F0E9-0FC2-4DDE-87CF-3BA6A04EA4CC}"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Текст 2" hidden="0"/>
          <p:cNvSpPr>
            <a:spLocks noGrp="1"/>
          </p:cNvSpPr>
          <p:nvPr isPhoto="0" userDrawn="0">
            <p:ph type="body" idx="1" hasCustomPrompt="0"/>
          </p:nvPr>
        </p:nvSpPr>
        <p:spPr bwMode="auto">
          <a:xfrm>
            <a:off x="1583497" y="1600201"/>
            <a:ext cx="9998901" cy="4525962"/>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Shape 1058" hidden="0"/>
          <p:cNvSpPr>
            <a:spLocks noChangeArrowheads="1" noGrp="1"/>
          </p:cNvSpPr>
          <p:nvPr isPhoto="0" userDrawn="1"/>
        </p:nvSpPr>
        <p:spPr bwMode="auto">
          <a:xfrm>
            <a:off x="0" y="0"/>
            <a:ext cx="12191999" cy="6858000"/>
          </a:xfrm>
          <a:custGeom>
            <a:avLst/>
            <a:gdLst/>
            <a:ahLst/>
            <a:cxnLst/>
            <a:rect l="l" t="t" r="r" b="b"/>
            <a:pathLst>
              <a:path w="43200" h="43200" fill="norm"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6" name="Shape 1059" hidden="0"/>
          <p:cNvSpPr>
            <a:spLocks noChangeArrowheads="1" noGrp="1"/>
          </p:cNvSpPr>
          <p:nvPr isPhoto="0" userDrawn="1"/>
        </p:nvSpPr>
        <p:spPr bwMode="auto">
          <a:xfrm>
            <a:off x="0" y="0"/>
            <a:ext cx="12191999" cy="6858000"/>
          </a:xfrm>
        </p:spPr>
      </p:sp>
      <p:sp>
        <p:nvSpPr>
          <p:cNvPr id="7" name="Shape 1060" hidden="0"/>
          <p:cNvSpPr>
            <a:spLocks noChangeArrowheads="1" noGrp="1"/>
          </p:cNvSpPr>
          <p:nvPr isPhoto="0" userDrawn="1"/>
        </p:nvSpPr>
        <p:spPr bwMode="auto">
          <a:xfrm>
            <a:off x="0" y="0"/>
            <a:ext cx="12191999" cy="6858000"/>
          </a:xfrm>
          <a:custGeom>
            <a:avLst/>
            <a:gdLst/>
            <a:ahLst/>
            <a:cxnLst/>
            <a:rect l="l" t="t" r="r" b="b"/>
            <a:pathLst>
              <a:path w="43200" h="43200" fill="norm"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8" name="Shape 1061" hidden="0"/>
          <p:cNvSpPr>
            <a:spLocks noChangeArrowheads="1" noGrp="1"/>
          </p:cNvSpPr>
          <p:nvPr isPhoto="0" userDrawn="1"/>
        </p:nvSpPr>
        <p:spPr bwMode="auto">
          <a:xfrm>
            <a:off x="0" y="0"/>
            <a:ext cx="12191999" cy="6858000"/>
          </a:xfrm>
          <a:custGeom>
            <a:avLst/>
            <a:gdLst/>
            <a:ahLst/>
            <a:cxnLst/>
            <a:rect l="l" t="t" r="r" b="b"/>
            <a:pathLst>
              <a:path w="43200" h="43200" fill="norm"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9" name="Shape 1062" hidden="0"/>
          <p:cNvSpPr>
            <a:spLocks noChangeArrowheads="1" noGrp="1"/>
          </p:cNvSpPr>
          <p:nvPr isPhoto="0" userDrawn="1"/>
        </p:nvSpPr>
        <p:spPr bwMode="auto">
          <a:xfrm>
            <a:off x="0" y="0"/>
            <a:ext cx="12191999" cy="6858000"/>
          </a:xfrm>
          <a:custGeom>
            <a:avLst/>
            <a:gdLst/>
            <a:ahLst/>
            <a:cxnLst/>
            <a:rect l="l" t="t" r="r" b="b"/>
            <a:pathLst>
              <a:path w="43200" h="43200" fill="norm"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 name="Shape 1063" hidden="0"/>
          <p:cNvSpPr>
            <a:spLocks noChangeArrowheads="1" noGrp="1"/>
          </p:cNvSpPr>
          <p:nvPr isPhoto="0" userDrawn="1"/>
        </p:nvSpPr>
        <p:spPr bwMode="auto">
          <a:xfrm>
            <a:off x="0" y="0"/>
            <a:ext cx="12191999" cy="6858000"/>
          </a:xfrm>
          <a:custGeom>
            <a:avLst/>
            <a:gdLst/>
            <a:ahLst/>
            <a:cxnLst/>
            <a:rect l="l" t="t" r="r" b="b"/>
            <a:pathLst>
              <a:path w="43200" h="43200" fill="norm"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1" name="Shape 1064" hidden="0"/>
          <p:cNvSpPr>
            <a:spLocks noChangeArrowheads="1" noGrp="1"/>
          </p:cNvSpPr>
          <p:nvPr isPhoto="0" userDrawn="1"/>
        </p:nvSpPr>
        <p:spPr bwMode="auto">
          <a:xfrm>
            <a:off x="0" y="0"/>
            <a:ext cx="12191999" cy="6858000"/>
          </a:xfrm>
          <a:custGeom>
            <a:avLst/>
            <a:gdLst/>
            <a:ahLst/>
            <a:cxnLst/>
            <a:rect l="l" t="t" r="r" b="b"/>
            <a:pathLst>
              <a:path w="43200" h="43200" fill="norm"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2" name="Shape 1065" hidden="0"/>
          <p:cNvSpPr>
            <a:spLocks noChangeArrowheads="1" noGrp="1"/>
          </p:cNvSpPr>
          <p:nvPr isPhoto="0" userDrawn="1"/>
        </p:nvSpPr>
        <p:spPr bwMode="auto">
          <a:xfrm>
            <a:off x="0" y="0"/>
            <a:ext cx="12191999" cy="6858000"/>
          </a:xfrm>
          <a:custGeom>
            <a:avLst/>
            <a:gdLst/>
            <a:ahLst/>
            <a:cxnLst/>
            <a:rect l="l" t="t" r="r" b="b"/>
            <a:pathLst>
              <a:path w="43200" h="43200" fill="norm"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3" name="Shape 1066" hidden="0"/>
          <p:cNvSpPr>
            <a:spLocks noChangeArrowheads="1" noGrp="1"/>
          </p:cNvSpPr>
          <p:nvPr isPhoto="0" userDrawn="1"/>
        </p:nvSpPr>
        <p:spPr bwMode="auto">
          <a:xfrm>
            <a:off x="0" y="0"/>
            <a:ext cx="12191999" cy="6858000"/>
          </a:xfrm>
          <a:custGeom>
            <a:avLst/>
            <a:gdLst/>
            <a:ahLst/>
            <a:cxnLst/>
            <a:rect l="l" t="t" r="r" b="b"/>
            <a:pathLst>
              <a:path w="43200" h="43200" fill="norm"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4" name="Shape 1067" hidden="0"/>
          <p:cNvSpPr>
            <a:spLocks noChangeArrowheads="1" noGrp="1"/>
          </p:cNvSpPr>
          <p:nvPr isPhoto="0" userDrawn="1"/>
        </p:nvSpPr>
        <p:spPr bwMode="auto">
          <a:xfrm>
            <a:off x="0" y="0"/>
            <a:ext cx="12191999" cy="6858000"/>
          </a:xfrm>
          <a:custGeom>
            <a:avLst/>
            <a:gdLst/>
            <a:ahLst/>
            <a:cxnLst/>
            <a:rect l="l" t="t" r="r" b="b"/>
            <a:pathLst>
              <a:path w="43200" h="43200" fill="norm"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5" name="Shape 1068" hidden="0"/>
          <p:cNvSpPr>
            <a:spLocks noChangeArrowheads="1" noGrp="1"/>
          </p:cNvSpPr>
          <p:nvPr isPhoto="0" userDrawn="1"/>
        </p:nvSpPr>
        <p:spPr bwMode="auto">
          <a:xfrm>
            <a:off x="0" y="0"/>
            <a:ext cx="12191999" cy="6858000"/>
          </a:xfrm>
          <a:custGeom>
            <a:avLst/>
            <a:gdLst/>
            <a:ahLst/>
            <a:cxnLst/>
            <a:rect l="l" t="t" r="r" b="b"/>
            <a:pathLst>
              <a:path w="43200" h="43200" fill="norm"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6" name="Shape 1069" hidden="0"/>
          <p:cNvSpPr>
            <a:spLocks noChangeArrowheads="1" noGrp="1"/>
          </p:cNvSpPr>
          <p:nvPr isPhoto="0" userDrawn="1"/>
        </p:nvSpPr>
        <p:spPr bwMode="auto">
          <a:xfrm>
            <a:off x="0" y="0"/>
            <a:ext cx="12191999" cy="6858000"/>
          </a:xfrm>
          <a:custGeom>
            <a:avLst/>
            <a:gdLst/>
            <a:ahLst/>
            <a:cxnLst/>
            <a:rect l="l" t="t" r="r" b="b"/>
            <a:pathLst>
              <a:path w="43200" h="43200" fill="norm"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7" name="Shape 1070" hidden="0"/>
          <p:cNvSpPr>
            <a:spLocks noChangeArrowheads="1" noGrp="1"/>
          </p:cNvSpPr>
          <p:nvPr isPhoto="0" userDrawn="1"/>
        </p:nvSpPr>
        <p:spPr bwMode="auto">
          <a:xfrm>
            <a:off x="0" y="0"/>
            <a:ext cx="12191999" cy="6858000"/>
          </a:xfrm>
          <a:custGeom>
            <a:avLst/>
            <a:gdLst/>
            <a:ahLst/>
            <a:cxnLst/>
            <a:rect l="l" t="t" r="r" b="b"/>
            <a:pathLst>
              <a:path w="43200" h="43200" fill="norm"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8" name="Заголовок 1" hidden="0"/>
          <p:cNvSpPr>
            <a:spLocks noGrp="1"/>
          </p:cNvSpPr>
          <p:nvPr isPhoto="0" userDrawn="0">
            <p:ph type="title" hasCustomPrompt="0"/>
          </p:nvPr>
        </p:nvSpPr>
        <p:spPr bwMode="auto">
          <a:xfrm>
            <a:off x="1583497" y="274638"/>
            <a:ext cx="9998901" cy="1143000"/>
          </a:xfrm>
          <a:prstGeom prst="rect">
            <a:avLst/>
          </a:prstGeom>
        </p:spPr>
        <p:txBody>
          <a:bodyPr vert="horz" lIns="91440" tIns="45720" rIns="91440" bIns="45720" rtlCol="0" anchor="ctr">
            <a:normAutofit/>
          </a:bodyPr>
          <a:lstStyle/>
          <a:p>
            <a:pPr>
              <a:defRPr/>
            </a:pPr>
            <a:r>
              <a:rPr lang="ru-RU"/>
              <a:t>Образец заголовка</a:t>
            </a:r>
            <a:endParaRPr lang="ru-RU"/>
          </a:p>
        </p:txBody>
      </p:sp>
      <p:sp>
        <p:nvSpPr>
          <p:cNvPr id="19" name="Номер слайда 5" hidden="0"/>
          <p:cNvSpPr>
            <a:spLocks noGrp="1"/>
          </p:cNvSpPr>
          <p:nvPr isPhoto="0" userDrawn="0">
            <p:ph type="sldNum" sz="quarter" idx="4" hasCustomPrompt="0"/>
          </p:nvPr>
        </p:nvSpPr>
        <p:spPr bwMode="auto">
          <a:xfrm>
            <a:off x="9264351" y="6356350"/>
            <a:ext cx="23180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lang="en-US"/>
              <a:t>	</a:t>
            </a:r>
            <a:fld id="{F8E3F0E9-0FC2-4DDE-87CF-3BA6A04EA4CC}" type="slidenum">
              <a:rPr lang="ru-RU"/>
              <a:t/>
            </a:fld>
            <a:endParaRPr lang="ru-RU"/>
          </a:p>
        </p:txBody>
      </p:sp>
      <p:sp>
        <p:nvSpPr>
          <p:cNvPr id="20" name="Дата 3" hidden="0"/>
          <p:cNvSpPr>
            <a:spLocks noGrp="1"/>
          </p:cNvSpPr>
          <p:nvPr isPhoto="0" userDrawn="0">
            <p:ph type="dt" sz="half" idx="2" hasCustomPrompt="0"/>
          </p:nvPr>
        </p:nvSpPr>
        <p:spPr bwMode="auto">
          <a:xfrm>
            <a:off x="1619018" y="6356350"/>
            <a:ext cx="2844798"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6EB4D43-F783-4E09-8208-6AA351DBC29B}" type="datetimeFigureOut">
              <a:rPr lang="ru-RU"/>
              <a:t/>
            </a:fld>
            <a:endParaRPr lang="ru-RU"/>
          </a:p>
        </p:txBody>
      </p:sp>
      <p:sp>
        <p:nvSpPr>
          <p:cNvPr id="21" name="Нижний колонтитул 4" hidden="0"/>
          <p:cNvSpPr>
            <a:spLocks noGrp="1"/>
          </p:cNvSpPr>
          <p:nvPr isPhoto="0" userDrawn="0">
            <p:ph type="ftr" sz="quarter" idx="3" hasCustomPrompt="0"/>
          </p:nvPr>
        </p:nvSpPr>
        <p:spPr bwMode="auto">
          <a:xfrm>
            <a:off x="5125706" y="6356350"/>
            <a:ext cx="356258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 Id="rId3" Type="http://schemas.openxmlformats.org/officeDocument/2006/relationships/image" Target="../media/image13.jpg"/><Relationship Id="rId4" Type="http://schemas.openxmlformats.org/officeDocument/2006/relationships/image" Target="../media/image14.jpg"/><Relationship Id="rId5" Type="http://schemas.openxmlformats.org/officeDocument/2006/relationships/image" Target="../media/image15.jpg"/><Relationship Id="rId6" Type="http://schemas.openxmlformats.org/officeDocument/2006/relationships/image" Target="../media/image16.jpg"/><Relationship Id="rId7" Type="http://schemas.openxmlformats.org/officeDocument/2006/relationships/image" Target="../media/image17.jpg"/><Relationship Id="rId8" Type="http://schemas.openxmlformats.org/officeDocument/2006/relationships/slide" Target="slide10.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 Id="rId3" Type="http://schemas.openxmlformats.org/officeDocument/2006/relationships/image" Target="../media/image19.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3.xml"/><Relationship Id="rId3" Type="http://schemas.openxmlformats.org/officeDocument/2006/relationships/image" Target="../media/image20.jp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g"/><Relationship Id="rId3" Type="http://schemas.openxmlformats.org/officeDocument/2006/relationships/image" Target="../media/image22.jp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7.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6.xml"/><Relationship Id="rId3" Type="http://schemas.openxmlformats.org/officeDocument/2006/relationships/image" Target="../media/image23.jp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9.xml"/><Relationship Id="rId3" Type="http://schemas.openxmlformats.org/officeDocument/2006/relationships/slide" Target="slide20.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8.xml"/><Relationship Id="rId3" Type="http://schemas.openxmlformats.org/officeDocument/2006/relationships/image" Target="../media/image24.jp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8.xml"/><Relationship Id="rId3" Type="http://schemas.openxmlformats.org/officeDocument/2006/relationships/image" Target="../media/image25.jpg"/><Relationship Id="rId4" Type="http://schemas.openxmlformats.org/officeDocument/2006/relationships/image" Target="../media/image26.jp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6.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6.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xml"/><Relationship Id="rId3" Type="http://schemas.openxmlformats.org/officeDocument/2006/relationships/image" Target="../media/image7.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8.xml"/><Relationship Id="rId3" Type="http://schemas.openxmlformats.org/officeDocument/2006/relationships/slide" Target="slide9.xml"/><Relationship Id="rId4" Type="http://schemas.openxmlformats.org/officeDocument/2006/relationships/image" Target="../media/image8.jpg"/><Relationship Id="rId5" Type="http://schemas.openxmlformats.org/officeDocument/2006/relationships/image" Target="../media/image9.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image" Target="../media/image10.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a:off x="914400" y="1282595"/>
            <a:ext cx="10363199" cy="1470025"/>
          </a:xfrm>
        </p:spPr>
        <p:txBody>
          <a:bodyPr/>
          <a:lstStyle/>
          <a:p>
            <a:pPr>
              <a:defRPr/>
            </a:pPr>
            <a:r>
              <a:rPr lang="fr-FR"/>
              <a:t>Projet 4</a:t>
            </a:r>
            <a:endParaRPr lang="fr-FR"/>
          </a:p>
        </p:txBody>
      </p:sp>
      <p:sp>
        <p:nvSpPr>
          <p:cNvPr id="5" name="Subtitle 2" hidden="0"/>
          <p:cNvSpPr>
            <a:spLocks noGrp="1"/>
          </p:cNvSpPr>
          <p:nvPr isPhoto="0" userDrawn="0">
            <p:ph type="subTitle" idx="1" hasCustomPrompt="0"/>
          </p:nvPr>
        </p:nvSpPr>
        <p:spPr bwMode="auto">
          <a:xfrm>
            <a:off x="1828800" y="3268644"/>
            <a:ext cx="8534399" cy="1752599"/>
          </a:xfrm>
        </p:spPr>
        <p:txBody>
          <a:bodyPr/>
          <a:lstStyle/>
          <a:p>
            <a:pPr>
              <a:defRPr/>
            </a:pPr>
            <a:r>
              <a:rPr lang="fr-FR"/>
              <a:t>La Chouette Agence</a:t>
            </a:r>
            <a:endParaRPr lang="fr-F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ctr" anchorCtr="0" forceAA="0" upright="0" compatLnSpc="0">
            <a:normAutofit fontScale="90000" lnSpcReduction="2000"/>
          </a:bodyPr>
          <a:lstStyle/>
          <a:p>
            <a:pPr algn="ctr">
              <a:defRPr/>
            </a:pPr>
            <a:r>
              <a:rPr/>
              <a:t>Recommandation n°4</a:t>
            </a:r>
            <a:br>
              <a:rPr/>
            </a:br>
            <a:r>
              <a:rPr/>
              <a:t>(Visibilité du contenu)</a:t>
            </a:r>
            <a:endParaRPr/>
          </a:p>
        </p:txBody>
      </p:sp>
      <p:sp>
        <p:nvSpPr>
          <p:cNvPr id="5" name="Объект 2" hidden="0"/>
          <p:cNvSpPr>
            <a:spLocks noGrp="1"/>
          </p:cNvSpPr>
          <p:nvPr isPhoto="0" userDrawn="0">
            <p:ph idx="1" hasCustomPrompt="0"/>
          </p:nvPr>
        </p:nvSpPr>
        <p:spPr bwMode="auto"/>
        <p:txBody>
          <a:bodyPr/>
          <a:lstStyle/>
          <a:p>
            <a:pPr>
              <a:defRPr/>
            </a:pPr>
            <a:r>
              <a:rPr/>
              <a:t>Présence de contraste trop faible pour correspondre aux exigences du WCAG, j’ai donc modifié les couleurs de fond et de police tout en respectant la maquette originale. </a:t>
            </a:r>
            <a:r>
              <a:rPr u="sng">
                <a:hlinkClick r:id="rId2" action="ppaction://hlinksldjump" tooltip="Diapositive 11"/>
              </a:rPr>
              <a:t>Contraste</a:t>
            </a:r>
            <a:endParaRPr u="none"/>
          </a:p>
          <a:p>
            <a:pPr>
              <a:defRPr/>
            </a:pPr>
            <a:endParaRPr u="none"/>
          </a:p>
          <a:p>
            <a:pPr>
              <a:defRPr/>
            </a:pPr>
            <a:r>
              <a:rPr u="none"/>
              <a:t>Certaines polices sont trop petites (11px), j’ai donc augmenté leurs tailles minimal à 16px, Google indexant en mobile-first, le contenu doit être lisible confortablement sur celui-ci.</a:t>
            </a:r>
            <a:endParaRPr u="non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a:t>
            </a:r>
            <a:endParaRPr/>
          </a:p>
        </p:txBody>
      </p:sp>
      <p:sp>
        <p:nvSpPr>
          <p:cNvPr id="5" name="Объект 2" hidden="0"/>
          <p:cNvSpPr>
            <a:spLocks noGrp="1"/>
          </p:cNvSpPr>
          <p:nvPr isPhoto="0" userDrawn="0">
            <p:ph idx="1" hasCustomPrompt="0"/>
          </p:nvPr>
        </p:nvSpPr>
        <p:spPr bwMode="auto">
          <a:xfrm flipH="0" flipV="0">
            <a:off x="8563104" y="5055576"/>
            <a:ext cx="3019295" cy="1070586"/>
          </a:xfrm>
        </p:spPr>
        <p:txBody>
          <a:bodyPr/>
          <a:lstStyle/>
          <a:p>
            <a:pPr>
              <a:defRPr/>
            </a:pPr>
            <a:r>
              <a:rPr/>
              <a:t>.</a:t>
            </a:r>
            <a:endParaRPr/>
          </a:p>
        </p:txBody>
      </p:sp>
      <p:pic>
        <p:nvPicPr>
          <p:cNvPr id="6" name="" hidden="0"/>
          <p:cNvPicPr>
            <a:picLocks noChangeAspect="1"/>
          </p:cNvPicPr>
          <p:nvPr isPhoto="0" userDrawn="0"/>
        </p:nvPicPr>
        <p:blipFill>
          <a:blip r:embed="rId2"/>
          <a:stretch/>
        </p:blipFill>
        <p:spPr bwMode="auto">
          <a:xfrm>
            <a:off x="42443" y="87922"/>
            <a:ext cx="5324474" cy="4190999"/>
          </a:xfrm>
          <a:prstGeom prst="rect">
            <a:avLst/>
          </a:prstGeom>
        </p:spPr>
      </p:pic>
      <p:pic>
        <p:nvPicPr>
          <p:cNvPr id="7" name="" hidden="0"/>
          <p:cNvPicPr>
            <a:picLocks noChangeAspect="1"/>
          </p:cNvPicPr>
          <p:nvPr isPhoto="0" userDrawn="0"/>
        </p:nvPicPr>
        <p:blipFill>
          <a:blip r:embed="rId3"/>
          <a:stretch/>
        </p:blipFill>
        <p:spPr bwMode="auto">
          <a:xfrm>
            <a:off x="42443" y="4278922"/>
            <a:ext cx="6057900" cy="2514599"/>
          </a:xfrm>
          <a:prstGeom prst="rect">
            <a:avLst/>
          </a:prstGeom>
        </p:spPr>
      </p:pic>
      <p:pic>
        <p:nvPicPr>
          <p:cNvPr id="8" name="" hidden="0"/>
          <p:cNvPicPr>
            <a:picLocks noChangeAspect="1"/>
          </p:cNvPicPr>
          <p:nvPr isPhoto="0" userDrawn="0"/>
        </p:nvPicPr>
        <p:blipFill>
          <a:blip r:embed="rId4"/>
          <a:stretch/>
        </p:blipFill>
        <p:spPr bwMode="auto">
          <a:xfrm flipH="0" flipV="0">
            <a:off x="6100343" y="189050"/>
            <a:ext cx="3088165" cy="3188966"/>
          </a:xfrm>
          <a:prstGeom prst="rect">
            <a:avLst/>
          </a:prstGeom>
        </p:spPr>
      </p:pic>
      <p:pic>
        <p:nvPicPr>
          <p:cNvPr id="9" name="" hidden="0"/>
          <p:cNvPicPr>
            <a:picLocks noChangeAspect="1"/>
          </p:cNvPicPr>
          <p:nvPr isPhoto="0" userDrawn="0"/>
        </p:nvPicPr>
        <p:blipFill>
          <a:blip r:embed="rId5"/>
          <a:stretch/>
        </p:blipFill>
        <p:spPr bwMode="auto">
          <a:xfrm flipH="0" flipV="0">
            <a:off x="9362068" y="201369"/>
            <a:ext cx="2712281" cy="3164328"/>
          </a:xfrm>
          <a:prstGeom prst="rect">
            <a:avLst/>
          </a:prstGeom>
        </p:spPr>
      </p:pic>
      <p:pic>
        <p:nvPicPr>
          <p:cNvPr id="10" name="" hidden="0"/>
          <p:cNvPicPr>
            <a:picLocks noChangeAspect="1"/>
          </p:cNvPicPr>
          <p:nvPr isPhoto="0" userDrawn="0"/>
        </p:nvPicPr>
        <p:blipFill>
          <a:blip r:embed="rId6"/>
          <a:stretch/>
        </p:blipFill>
        <p:spPr bwMode="auto">
          <a:xfrm flipH="0" flipV="0">
            <a:off x="7121297" y="3926342"/>
            <a:ext cx="2404773" cy="2806909"/>
          </a:xfrm>
          <a:prstGeom prst="rect">
            <a:avLst/>
          </a:prstGeom>
        </p:spPr>
      </p:pic>
      <p:pic>
        <p:nvPicPr>
          <p:cNvPr id="11" name="" hidden="0"/>
          <p:cNvPicPr>
            <a:picLocks noChangeAspect="1"/>
          </p:cNvPicPr>
          <p:nvPr isPhoto="0" userDrawn="0"/>
        </p:nvPicPr>
        <p:blipFill>
          <a:blip r:embed="rId7"/>
          <a:stretch/>
        </p:blipFill>
        <p:spPr bwMode="auto">
          <a:xfrm flipH="0" flipV="0">
            <a:off x="9753313" y="3912653"/>
            <a:ext cx="2321036" cy="2820597"/>
          </a:xfrm>
          <a:prstGeom prst="rect">
            <a:avLst/>
          </a:prstGeom>
        </p:spPr>
      </p:pic>
      <p:sp>
        <p:nvSpPr>
          <p:cNvPr id="12" name="" hidden="0"/>
          <p:cNvSpPr txBox="1"/>
          <p:nvPr isPhoto="0" userDrawn="0"/>
        </p:nvSpPr>
        <p:spPr bwMode="auto">
          <a:xfrm flipH="0" flipV="0">
            <a:off x="5525444" y="3621051"/>
            <a:ext cx="1417098" cy="583203"/>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l">
              <a:defRPr/>
            </a:pPr>
            <a:r>
              <a:rPr sz="2800" u="sng">
                <a:solidFill>
                  <a:schemeClr val="hlink"/>
                </a:solidFill>
                <a:hlinkClick r:id="rId8" action="ppaction://hlinksldjump" tooltip="Diapositive 10"/>
              </a:rPr>
              <a:t>Retour</a:t>
            </a:r>
            <a:endParaRPr sz="2800" u="non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ctr" anchorCtr="0" forceAA="0" upright="0" compatLnSpc="0">
            <a:normAutofit fontScale="90000" lnSpcReduction="2000"/>
          </a:bodyPr>
          <a:lstStyle/>
          <a:p>
            <a:pPr algn="ctr">
              <a:defRPr/>
            </a:pPr>
            <a:r>
              <a:rPr lang="fr-FR" sz="4400" b="1" i="0" u="none" strike="noStrike" cap="none" spc="0">
                <a:solidFill>
                  <a:schemeClr val="tx1"/>
                </a:solidFill>
                <a:latin typeface="+mj-lt"/>
                <a:ea typeface="+mj-ea"/>
                <a:cs typeface="+mj-cs"/>
              </a:rPr>
              <a:t>Recommandation n°5</a:t>
            </a:r>
            <a:br>
              <a:rPr lang="fr-FR" sz="4400" b="1" i="0" u="none" strike="noStrike" cap="none" spc="0">
                <a:solidFill>
                  <a:schemeClr val="tx1"/>
                </a:solidFill>
                <a:latin typeface="+mj-lt"/>
                <a:ea typeface="+mj-ea"/>
                <a:cs typeface="+mj-cs"/>
              </a:rPr>
            </a:br>
            <a:r>
              <a:rPr lang="fr-FR" sz="4400" b="1" i="0" u="none" strike="noStrike" cap="none" spc="0">
                <a:solidFill>
                  <a:schemeClr val="tx1"/>
                </a:solidFill>
                <a:latin typeface="+mj-lt"/>
                <a:ea typeface="+mj-ea"/>
                <a:cs typeface="+mj-cs"/>
              </a:rPr>
              <a:t>(Le responsive)</a:t>
            </a:r>
            <a:endParaRPr/>
          </a:p>
        </p:txBody>
      </p:sp>
      <p:sp>
        <p:nvSpPr>
          <p:cNvPr id="5" name="Объект 2" hidden="0"/>
          <p:cNvSpPr>
            <a:spLocks noGrp="1"/>
          </p:cNvSpPr>
          <p:nvPr isPhoto="0" userDrawn="0">
            <p:ph idx="1" hasCustomPrompt="0"/>
          </p:nvPr>
        </p:nvSpPr>
        <p:spPr bwMode="auto">
          <a:xfrm flipH="0" flipV="0">
            <a:off x="1267582" y="1600200"/>
            <a:ext cx="10314816" cy="4525961"/>
          </a:xfrm>
        </p:spPr>
        <p:txBody>
          <a:bodyPr/>
          <a:lstStyle/>
          <a:p>
            <a:pPr>
              <a:defRPr/>
            </a:pPr>
            <a:r>
              <a:rPr/>
              <a:t>Le texte sous forme d’image n’est pas indexé par Google de plus celui-ci empêche le bon fonctionnement du responsive. En version mobile cela provoque l’apparition d’une barre de scroll horizontal. J’ai donc remplacé les images par du texte.</a:t>
            </a:r>
            <a:endParaRPr/>
          </a:p>
          <a:p>
            <a:pPr>
              <a:defRPr/>
            </a:pPr>
            <a:endParaRPr/>
          </a:p>
          <a:p>
            <a:pPr marL="0" indent="0">
              <a:buFont typeface="Arial"/>
              <a:buNone/>
              <a:defRPr/>
            </a:pPr>
            <a:r>
              <a:rPr/>
              <a:t>Ceci =&gt;</a:t>
            </a:r>
            <a:endParaRPr/>
          </a:p>
          <a:p>
            <a:pPr>
              <a:defRPr/>
            </a:pPr>
            <a:endParaRPr/>
          </a:p>
          <a:p>
            <a:pPr marL="0" indent="0">
              <a:buFont typeface="Arial"/>
              <a:buNone/>
              <a:defRPr/>
            </a:pPr>
            <a:r>
              <a:rPr/>
              <a:t>Devient =&gt;</a:t>
            </a:r>
            <a:endParaRPr/>
          </a:p>
        </p:txBody>
      </p:sp>
      <p:pic>
        <p:nvPicPr>
          <p:cNvPr id="6" name="" hidden="0"/>
          <p:cNvPicPr>
            <a:picLocks noChangeAspect="1"/>
          </p:cNvPicPr>
          <p:nvPr isPhoto="0" userDrawn="0"/>
        </p:nvPicPr>
        <p:blipFill>
          <a:blip r:embed="rId2"/>
          <a:stretch/>
        </p:blipFill>
        <p:spPr bwMode="auto">
          <a:xfrm>
            <a:off x="3741283" y="4380191"/>
            <a:ext cx="7248524" cy="714375"/>
          </a:xfrm>
          <a:prstGeom prst="rect">
            <a:avLst/>
          </a:prstGeom>
        </p:spPr>
      </p:pic>
      <p:pic>
        <p:nvPicPr>
          <p:cNvPr id="7" name="" hidden="0"/>
          <p:cNvPicPr>
            <a:picLocks noChangeAspect="1"/>
          </p:cNvPicPr>
          <p:nvPr isPhoto="0" userDrawn="0"/>
        </p:nvPicPr>
        <p:blipFill>
          <a:blip r:embed="rId3"/>
          <a:stretch/>
        </p:blipFill>
        <p:spPr bwMode="auto">
          <a:xfrm>
            <a:off x="4512808" y="5240337"/>
            <a:ext cx="6476999" cy="8858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ctr" anchorCtr="0" forceAA="0" upright="0" compatLnSpc="0">
            <a:normAutofit fontScale="90000" lnSpcReduction="2000"/>
          </a:bodyPr>
          <a:lstStyle/>
          <a:p>
            <a:pPr algn="ctr">
              <a:defRPr/>
            </a:pPr>
            <a:r>
              <a:rPr lang="fr-FR" sz="4400" b="1" i="0" u="none" strike="noStrike" cap="none" spc="0">
                <a:solidFill>
                  <a:schemeClr val="tx1"/>
                </a:solidFill>
                <a:latin typeface="Arial"/>
                <a:ea typeface="Arial"/>
                <a:cs typeface="Arial"/>
              </a:rPr>
              <a:t>Recommandation n°6</a:t>
            </a:r>
            <a:br>
              <a:rPr lang="fr-FR" sz="4400" b="1" i="0" u="none" strike="noStrike" cap="none" spc="0">
                <a:solidFill>
                  <a:schemeClr val="tx1"/>
                </a:solidFill>
                <a:latin typeface="Arial"/>
                <a:ea typeface="Arial"/>
                <a:cs typeface="Arial"/>
              </a:rPr>
            </a:br>
            <a:r>
              <a:rPr lang="fr-FR" sz="4400" b="1" i="0" u="none" strike="noStrike" cap="none" spc="0">
                <a:solidFill>
                  <a:schemeClr val="tx1"/>
                </a:solidFill>
                <a:latin typeface="Arial"/>
                <a:ea typeface="Arial"/>
                <a:cs typeface="Arial"/>
              </a:rPr>
              <a:t>(Le Black Hat)</a:t>
            </a:r>
            <a:endParaRPr/>
          </a:p>
        </p:txBody>
      </p:sp>
      <p:sp>
        <p:nvSpPr>
          <p:cNvPr id="5" name="Объект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95000" lnSpcReduction="1000"/>
          </a:bodyPr>
          <a:lstStyle/>
          <a:p>
            <a:pPr>
              <a:defRPr/>
            </a:pPr>
            <a:r>
              <a:rPr/>
              <a:t>Présence de texte dissimulé, Google n’aime pas ce genre de pratique cela peut engendrer un déclassement voir des sanctions plus importantes. Le contenu inutile à donc été supprimé</a:t>
            </a:r>
            <a:r>
              <a:rPr/>
              <a:t> et le contenu pertinent mis visible pour l’utilisateur. </a:t>
            </a:r>
            <a:r>
              <a:rPr u="sng">
                <a:hlinkClick r:id="rId2" action="ppaction://hlinksldjump" tooltip="Diapositive 14"/>
              </a:rPr>
              <a:t>Anciennement dissimulé</a:t>
            </a:r>
            <a:endParaRPr/>
          </a:p>
          <a:p>
            <a:pPr>
              <a:defRPr/>
            </a:pPr>
            <a:endParaRPr/>
          </a:p>
          <a:p>
            <a:pPr>
              <a:defRPr/>
            </a:pPr>
            <a:r>
              <a:rPr/>
              <a:t>Les liens d’annuaires présents n’ont aucun rapports avec le contenu de notre page. Google pénalisant se genre de liens, j’ai donc supprimé les annuaires.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flipH="0" flipV="0">
            <a:off x="1583497" y="274637"/>
            <a:ext cx="9998901" cy="698796"/>
          </a:xfrm>
        </p:spPr>
        <p:txBody>
          <a:bodyPr vertOverflow="overflow" horzOverflow="clip" vert="horz" wrap="square" lIns="91440" tIns="45720" rIns="91440" bIns="45720" numCol="1" spcCol="0" rtlCol="0" fromWordArt="0" anchor="ctr" anchorCtr="0" forceAA="0" upright="0" compatLnSpc="0">
            <a:normAutofit fontScale="95000" lnSpcReduction="1000"/>
          </a:bodyPr>
          <a:lstStyle/>
          <a:p>
            <a:pPr algn="ctr">
              <a:defRPr/>
            </a:pPr>
            <a:r>
              <a:rPr u="sng">
                <a:hlinkClick r:id="rId2" action="ppaction://hlinksldjump" tooltip="Diapositive 13"/>
              </a:rPr>
              <a:t>Retour</a:t>
            </a:r>
            <a:r>
              <a:rPr/>
              <a:t> </a:t>
            </a:r>
            <a:endParaRPr/>
          </a:p>
        </p:txBody>
      </p:sp>
      <p:sp>
        <p:nvSpPr>
          <p:cNvPr id="5" name="Объект 2" hidden="0"/>
          <p:cNvSpPr>
            <a:spLocks noGrp="1"/>
          </p:cNvSpPr>
          <p:nvPr isPhoto="0" userDrawn="0">
            <p:ph idx="1" hasCustomPrompt="0"/>
          </p:nvPr>
        </p:nvSpPr>
        <p:spPr bwMode="auto"/>
        <p:txBody>
          <a:bodyPr/>
          <a:lstStyle/>
          <a:p>
            <a:pPr>
              <a:defRPr/>
            </a:pPr>
            <a:endParaRPr/>
          </a:p>
        </p:txBody>
      </p:sp>
      <p:pic>
        <p:nvPicPr>
          <p:cNvPr id="6" name="" hidden="0"/>
          <p:cNvPicPr>
            <a:picLocks noChangeAspect="1"/>
          </p:cNvPicPr>
          <p:nvPr isPhoto="0" userDrawn="0"/>
        </p:nvPicPr>
        <p:blipFill>
          <a:blip r:embed="rId3"/>
          <a:stretch/>
        </p:blipFill>
        <p:spPr bwMode="auto">
          <a:xfrm>
            <a:off x="1427546" y="1600200"/>
            <a:ext cx="9839324" cy="34861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ctr" anchorCtr="0" forceAA="0" upright="0" compatLnSpc="0">
            <a:normAutofit fontScale="90000" lnSpcReduction="2000"/>
          </a:bodyPr>
          <a:lstStyle/>
          <a:p>
            <a:pPr algn="ctr">
              <a:defRPr/>
            </a:pPr>
            <a:r>
              <a:rPr lang="fr-FR" sz="4400" b="1" i="0" u="none" strike="noStrike" cap="none" spc="0">
                <a:solidFill>
                  <a:schemeClr val="tx1"/>
                </a:solidFill>
                <a:latin typeface="Arial"/>
                <a:ea typeface="Arial"/>
                <a:cs typeface="Arial"/>
              </a:rPr>
              <a:t>Recommandation n°7</a:t>
            </a:r>
            <a:br>
              <a:rPr lang="fr-FR" sz="4400" b="1" i="0" u="none" strike="noStrike" cap="none" spc="0">
                <a:solidFill>
                  <a:schemeClr val="tx1"/>
                </a:solidFill>
                <a:latin typeface="Arial"/>
                <a:ea typeface="Arial"/>
                <a:cs typeface="Arial"/>
              </a:rPr>
            </a:br>
            <a:r>
              <a:rPr lang="fr-FR" sz="4400" b="1" i="0" u="none" strike="noStrike" cap="none" spc="0">
                <a:solidFill>
                  <a:schemeClr val="tx1"/>
                </a:solidFill>
                <a:latin typeface="Arial"/>
                <a:ea typeface="Arial"/>
                <a:cs typeface="Arial"/>
              </a:rPr>
              <a:t>(Améliorer le référencement)</a:t>
            </a:r>
            <a:endParaRPr/>
          </a:p>
        </p:txBody>
      </p:sp>
      <p:sp>
        <p:nvSpPr>
          <p:cNvPr id="5" name="Объект 2" hidden="0"/>
          <p:cNvSpPr>
            <a:spLocks noGrp="1"/>
          </p:cNvSpPr>
          <p:nvPr isPhoto="0" userDrawn="0">
            <p:ph idx="1" hasCustomPrompt="0"/>
          </p:nvPr>
        </p:nvSpPr>
        <p:spPr bwMode="auto">
          <a:xfrm>
            <a:off x="1531162" y="1637445"/>
            <a:ext cx="9998901" cy="4525961"/>
          </a:xfrm>
        </p:spPr>
        <p:txBody>
          <a:bodyPr vertOverflow="overflow" horzOverflow="clip" vert="horz" wrap="square" lIns="91440" tIns="45720" rIns="91440" bIns="45720" numCol="1" spcCol="0" rtlCol="0" fromWordArt="0" anchor="t" anchorCtr="0" forceAA="0" upright="0" compatLnSpc="0">
            <a:normAutofit fontScale="90000" lnSpcReduction="2000"/>
          </a:bodyPr>
          <a:lstStyle/>
          <a:p>
            <a:pPr>
              <a:defRPr/>
            </a:pPr>
            <a:r>
              <a:rPr/>
              <a:t>Les titres, les descriptions et les titres H.. n’utilisent pas les mots clés. J’ai donc mis en place un titre, une description et placé un titre H1 en utilisant les mots clés </a:t>
            </a:r>
            <a:r>
              <a:rPr lang="fr-FR" sz="3200" b="0" i="0" u="none" strike="noStrike" cap="none" spc="0">
                <a:solidFill>
                  <a:srgbClr val="000000"/>
                </a:solidFill>
                <a:latin typeface="Arial"/>
                <a:ea typeface="Arial"/>
                <a:cs typeface="Arial"/>
              </a:rPr>
              <a:t>Entreprise webdesign Lyon tout en respectant l’utilisateur.</a:t>
            </a:r>
            <a:endParaRPr lang="fr-FR" sz="3200" b="0" i="0" u="none" strike="noStrike" cap="none" spc="0">
              <a:solidFill>
                <a:srgbClr val="000000"/>
              </a:solidFill>
              <a:latin typeface="Arial"/>
              <a:ea typeface="Arial"/>
              <a:cs typeface="Arial"/>
            </a:endParaRPr>
          </a:p>
          <a:p>
            <a:pPr>
              <a:defRPr/>
            </a:pPr>
            <a:endParaRPr/>
          </a:p>
          <a:p>
            <a:pPr>
              <a:defRPr/>
            </a:pPr>
            <a:endParaRPr/>
          </a:p>
          <a:p>
            <a:pPr>
              <a:defRPr/>
            </a:pPr>
            <a:endParaRPr/>
          </a:p>
          <a:p>
            <a:pPr>
              <a:defRPr/>
            </a:pPr>
            <a:endParaRPr/>
          </a:p>
          <a:p>
            <a:pPr>
              <a:defRPr/>
            </a:pPr>
            <a:endParaRPr/>
          </a:p>
          <a:p>
            <a:pPr>
              <a:defRPr/>
            </a:pPr>
            <a:endParaRPr/>
          </a:p>
        </p:txBody>
      </p:sp>
      <p:pic>
        <p:nvPicPr>
          <p:cNvPr id="6" name="" hidden="0"/>
          <p:cNvPicPr>
            <a:picLocks noChangeAspect="1"/>
          </p:cNvPicPr>
          <p:nvPr isPhoto="0" userDrawn="0"/>
        </p:nvPicPr>
        <p:blipFill>
          <a:blip r:embed="rId2"/>
          <a:stretch/>
        </p:blipFill>
        <p:spPr bwMode="auto">
          <a:xfrm>
            <a:off x="2558688" y="3633621"/>
            <a:ext cx="7943850" cy="742950"/>
          </a:xfrm>
          <a:prstGeom prst="rect">
            <a:avLst/>
          </a:prstGeom>
        </p:spPr>
      </p:pic>
      <p:pic>
        <p:nvPicPr>
          <p:cNvPr id="7" name="" hidden="0"/>
          <p:cNvPicPr>
            <a:picLocks noChangeAspect="1"/>
          </p:cNvPicPr>
          <p:nvPr isPhoto="0" userDrawn="0"/>
        </p:nvPicPr>
        <p:blipFill>
          <a:blip r:embed="rId3"/>
          <a:stretch/>
        </p:blipFill>
        <p:spPr bwMode="auto">
          <a:xfrm>
            <a:off x="3920710" y="4685671"/>
            <a:ext cx="5324474" cy="6476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ctr" anchorCtr="0" forceAA="0" upright="0" compatLnSpc="0">
            <a:normAutofit fontScale="90000" lnSpcReduction="2000"/>
          </a:bodyPr>
          <a:lstStyle/>
          <a:p>
            <a:pPr algn="ctr">
              <a:defRPr/>
            </a:pPr>
            <a:r>
              <a:rPr lang="fr-FR" sz="4400" b="1" i="0" u="none" strike="noStrike" cap="none" spc="0">
                <a:solidFill>
                  <a:schemeClr val="tx1"/>
                </a:solidFill>
                <a:latin typeface="Arial"/>
                <a:ea typeface="Arial"/>
                <a:cs typeface="Arial"/>
              </a:rPr>
              <a:t>Recommandation n°8</a:t>
            </a:r>
            <a:br>
              <a:rPr lang="fr-FR" sz="4400" b="1" i="0" u="none" strike="noStrike" cap="none" spc="0">
                <a:solidFill>
                  <a:schemeClr val="tx1"/>
                </a:solidFill>
                <a:latin typeface="Arial"/>
                <a:ea typeface="Arial"/>
                <a:cs typeface="Arial"/>
              </a:rPr>
            </a:br>
            <a:r>
              <a:rPr lang="fr-FR" sz="4400" b="1" i="0" u="none" strike="noStrike" cap="none" spc="0">
                <a:solidFill>
                  <a:schemeClr val="tx1"/>
                </a:solidFill>
                <a:latin typeface="Arial"/>
                <a:ea typeface="Arial"/>
                <a:cs typeface="Arial"/>
              </a:rPr>
              <a:t>(Les Backlinks)</a:t>
            </a:r>
            <a:endParaRPr/>
          </a:p>
        </p:txBody>
      </p:sp>
      <p:sp>
        <p:nvSpPr>
          <p:cNvPr id="5" name="Объект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85000" lnSpcReduction="3000"/>
          </a:bodyPr>
          <a:lstStyle/>
          <a:p>
            <a:pPr>
              <a:defRPr/>
            </a:pPr>
            <a:r>
              <a:rPr/>
              <a:t>Aucune présence des réseaux sociaux dans les méta. J’ai donc mis en place la méta Open Graph </a:t>
            </a:r>
            <a:r>
              <a:rPr lang="fr-FR" sz="3200" b="0" i="0" u="none" strike="noStrike" cap="none" spc="0">
                <a:solidFill>
                  <a:schemeClr val="tx1"/>
                </a:solidFill>
                <a:latin typeface="+mn-lt"/>
                <a:ea typeface="+mn-ea"/>
                <a:cs typeface="+mn-cs"/>
              </a:rPr>
              <a:t>qui nous permet de partager notre contenu sur les réseaux sociaux </a:t>
            </a:r>
            <a:r>
              <a:rPr/>
              <a:t>et une méta Twitter Card qui enrichie les partages de liens avec des données média préalablement choisie. </a:t>
            </a:r>
            <a:r>
              <a:rPr u="sng">
                <a:hlinkClick r:id="rId2" action="ppaction://hlinksldjump" tooltip="Diapositive 17"/>
              </a:rPr>
              <a:t>Réseaux Sociaux</a:t>
            </a:r>
            <a:endParaRPr/>
          </a:p>
          <a:p>
            <a:pPr>
              <a:defRPr/>
            </a:pPr>
            <a:endParaRPr/>
          </a:p>
          <a:p>
            <a:pPr>
              <a:defRPr/>
            </a:pPr>
            <a:r>
              <a:rPr/>
              <a:t>Pour les partenaires il y a un manque de cohérence avec le sujet de notre site, aucun changement effectué. Cependant un meilleur choix de partenaire permettrait d’obtenir plus de trafic vers notre site.</a:t>
            </a: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960477" y="274637"/>
            <a:ext cx="9998901" cy="1143000"/>
          </a:xfrm>
        </p:spPr>
        <p:txBody>
          <a:bodyPr vertOverflow="overflow" horzOverflow="clip" vert="horz" wrap="square" lIns="91440" tIns="45720" rIns="91440" bIns="45720" numCol="1" spcCol="0" rtlCol="0" fromWordArt="0" anchor="ctr" anchorCtr="0" forceAA="0" upright="0" compatLnSpc="0">
            <a:normAutofit/>
          </a:bodyPr>
          <a:lstStyle/>
          <a:p>
            <a:pPr algn="ctr">
              <a:defRPr/>
            </a:pPr>
            <a:r>
              <a:rPr u="sng">
                <a:hlinkClick r:id="rId2" action="ppaction://hlinksldjump" tooltip="Diapositive 16"/>
              </a:rPr>
              <a:t>Retour</a:t>
            </a:r>
            <a:endParaRPr/>
          </a:p>
        </p:txBody>
      </p:sp>
      <p:sp>
        <p:nvSpPr>
          <p:cNvPr id="5" name="Объект 2" hidden="0"/>
          <p:cNvSpPr>
            <a:spLocks noGrp="1"/>
          </p:cNvSpPr>
          <p:nvPr isPhoto="0" userDrawn="0">
            <p:ph idx="1" hasCustomPrompt="0"/>
          </p:nvPr>
        </p:nvSpPr>
        <p:spPr bwMode="auto"/>
        <p:txBody>
          <a:bodyPr/>
          <a:lstStyle/>
          <a:p>
            <a:pPr>
              <a:defRPr/>
            </a:pPr>
            <a:endParaRPr/>
          </a:p>
        </p:txBody>
      </p:sp>
      <p:pic>
        <p:nvPicPr>
          <p:cNvPr id="6" name="" hidden="0"/>
          <p:cNvPicPr>
            <a:picLocks noChangeAspect="1"/>
          </p:cNvPicPr>
          <p:nvPr isPhoto="0" userDrawn="0"/>
        </p:nvPicPr>
        <p:blipFill>
          <a:blip r:embed="rId3"/>
          <a:stretch/>
        </p:blipFill>
        <p:spPr bwMode="auto">
          <a:xfrm>
            <a:off x="1687965" y="1666874"/>
            <a:ext cx="8543925" cy="352424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ctr" anchorCtr="0" forceAA="0" upright="0" compatLnSpc="0">
            <a:normAutofit fontScale="90000" lnSpcReduction="2000"/>
          </a:bodyPr>
          <a:lstStyle/>
          <a:p>
            <a:pPr algn="ctr">
              <a:defRPr/>
            </a:pPr>
            <a:r>
              <a:rPr lang="fr-FR" sz="4400" b="1" i="0" u="none" strike="noStrike" cap="none" spc="0">
                <a:solidFill>
                  <a:schemeClr val="tx1"/>
                </a:solidFill>
                <a:latin typeface="Arial"/>
                <a:ea typeface="Arial"/>
                <a:cs typeface="Arial"/>
              </a:rPr>
              <a:t>Recommandation n°9</a:t>
            </a:r>
            <a:br>
              <a:rPr lang="fr-FR" sz="4400" b="1" i="0" u="none" strike="noStrike" cap="none" spc="0">
                <a:solidFill>
                  <a:schemeClr val="tx1"/>
                </a:solidFill>
                <a:latin typeface="Arial"/>
                <a:ea typeface="Arial"/>
                <a:cs typeface="Arial"/>
              </a:rPr>
            </a:br>
            <a:r>
              <a:rPr lang="fr-FR" sz="4400" b="1" i="0" u="none" strike="noStrike" cap="none" spc="0">
                <a:solidFill>
                  <a:schemeClr val="tx1"/>
                </a:solidFill>
                <a:latin typeface="Arial"/>
                <a:ea typeface="Arial"/>
                <a:cs typeface="Arial"/>
              </a:rPr>
              <a:t>(La navigation utilisateur)</a:t>
            </a:r>
            <a:endParaRPr/>
          </a:p>
        </p:txBody>
      </p:sp>
      <p:sp>
        <p:nvSpPr>
          <p:cNvPr id="5" name="Объект 2" hidden="0"/>
          <p:cNvSpPr>
            <a:spLocks noGrp="1"/>
          </p:cNvSpPr>
          <p:nvPr isPhoto="0" userDrawn="0">
            <p:ph idx="1" hasCustomPrompt="0"/>
          </p:nvPr>
        </p:nvSpPr>
        <p:spPr bwMode="auto">
          <a:xfrm>
            <a:off x="1583497" y="1600200"/>
            <a:ext cx="9998901" cy="4525961"/>
          </a:xfrm>
        </p:spPr>
        <p:txBody>
          <a:bodyPr vertOverflow="overflow" horzOverflow="clip" vert="horz" wrap="square" lIns="91440" tIns="45720" rIns="91440" bIns="45720" numCol="1" spcCol="0" rtlCol="0" fromWordArt="0" anchor="t" anchorCtr="0" forceAA="0" upright="0" compatLnSpc="0">
            <a:normAutofit fontScale="95000" lnSpcReduction="1000"/>
          </a:bodyPr>
          <a:lstStyle/>
          <a:p>
            <a:pPr>
              <a:defRPr/>
            </a:pPr>
            <a:r>
              <a:rPr/>
              <a:t>Les inputs ne contiennent pas assez d’informations, j’ai donc rajouté les placeholders, les id, les names et les titres afin de mieux aiguiller l’utilisateur. </a:t>
            </a:r>
            <a:r>
              <a:rPr u="sng">
                <a:solidFill>
                  <a:schemeClr val="hlink"/>
                </a:solidFill>
                <a:hlinkClick r:id="rId2" action="ppaction://hlinksldjump" tooltip="Diapositive 19"/>
              </a:rPr>
              <a:t>Input</a:t>
            </a:r>
            <a:endParaRPr/>
          </a:p>
          <a:p>
            <a:pPr>
              <a:defRPr/>
            </a:pPr>
            <a:endParaRPr/>
          </a:p>
          <a:p>
            <a:pPr>
              <a:defRPr/>
            </a:pPr>
            <a:r>
              <a:rPr/>
              <a:t>L’un des accès à la page contact est différent des autres, il est préférable de conserver un même système d’accès au contenu de façon à ne pas perdre l’utilisateur. J’ai donc mis à jour le bouton. </a:t>
            </a:r>
            <a:r>
              <a:rPr u="sng">
                <a:hlinkClick r:id="rId3" action="ppaction://hlinksldjump" tooltip="Diapositive 20"/>
              </a:rPr>
              <a:t>Bouton</a:t>
            </a: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1164816" y="56626"/>
            <a:ext cx="9998901" cy="1143000"/>
          </a:xfrm>
        </p:spPr>
        <p:txBody>
          <a:bodyPr/>
          <a:lstStyle/>
          <a:p>
            <a:pPr algn="ctr">
              <a:defRPr/>
            </a:pPr>
            <a:r>
              <a:rPr u="sng">
                <a:hlinkClick r:id="rId2" action="ppaction://hlinksldjump" tooltip="Diapositive 18"/>
              </a:rPr>
              <a:t>Retour</a:t>
            </a:r>
            <a:endParaRPr/>
          </a:p>
        </p:txBody>
      </p:sp>
      <p:sp>
        <p:nvSpPr>
          <p:cNvPr id="5" name="Объект 2" hidden="0"/>
          <p:cNvSpPr>
            <a:spLocks noGrp="1"/>
          </p:cNvSpPr>
          <p:nvPr isPhoto="0" userDrawn="0">
            <p:ph idx="1" hasCustomPrompt="0"/>
          </p:nvPr>
        </p:nvSpPr>
        <p:spPr bwMode="auto">
          <a:xfrm flipH="0" flipV="0">
            <a:off x="3811642" y="1417637"/>
            <a:ext cx="5734029" cy="4525961"/>
          </a:xfrm>
        </p:spPr>
        <p:txBody>
          <a:bodyPr/>
          <a:lstStyle/>
          <a:p>
            <a:pPr>
              <a:defRPr/>
            </a:pPr>
            <a:endParaRPr/>
          </a:p>
        </p:txBody>
      </p:sp>
      <p:pic>
        <p:nvPicPr>
          <p:cNvPr id="6" name="" hidden="0"/>
          <p:cNvPicPr>
            <a:picLocks noChangeAspect="1"/>
          </p:cNvPicPr>
          <p:nvPr isPhoto="0" userDrawn="0"/>
        </p:nvPicPr>
        <p:blipFill>
          <a:blip r:embed="rId3"/>
          <a:stretch/>
        </p:blipFill>
        <p:spPr bwMode="auto">
          <a:xfrm>
            <a:off x="3211547" y="1199626"/>
            <a:ext cx="6334124" cy="550544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1102014" y="-81239"/>
            <a:ext cx="9998901" cy="1143000"/>
          </a:xfrm>
        </p:spPr>
        <p:txBody>
          <a:bodyPr/>
          <a:lstStyle/>
          <a:p>
            <a:pPr algn="ctr">
              <a:defRPr/>
            </a:pPr>
            <a:r>
              <a:rPr/>
              <a:t>Présentation des Livrables (1/2)</a:t>
            </a:r>
            <a:endParaRPr/>
          </a:p>
        </p:txBody>
      </p:sp>
      <p:sp>
        <p:nvSpPr>
          <p:cNvPr id="5" name="Объект 2" hidden="0"/>
          <p:cNvSpPr>
            <a:spLocks noGrp="1"/>
          </p:cNvSpPr>
          <p:nvPr isPhoto="0" userDrawn="0">
            <p:ph idx="1" hasCustomPrompt="0"/>
          </p:nvPr>
        </p:nvSpPr>
        <p:spPr bwMode="auto">
          <a:xfrm flipH="0" flipV="0">
            <a:off x="2199148" y="805961"/>
            <a:ext cx="7986345" cy="3318049"/>
          </a:xfrm>
        </p:spPr>
        <p:txBody>
          <a:bodyPr vertOverflow="overflow" horzOverflow="clip" vert="horz" wrap="square" lIns="91440" tIns="45720" rIns="91440" bIns="45720" numCol="1" spcCol="0" rtlCol="0" fromWordArt="0" anchor="t" anchorCtr="0" forceAA="0" upright="0" compatLnSpc="0">
            <a:noAutofit/>
          </a:bodyPr>
          <a:lstStyle/>
          <a:p>
            <a:pPr algn="l" defTabSz="914400">
              <a:lnSpc>
                <a:spcPct val="100000"/>
              </a:lnSpc>
              <a:spcBef>
                <a:spcPts val="0"/>
              </a:spcBef>
              <a:spcAft>
                <a:spcPts val="0"/>
              </a:spcAft>
              <a:defRPr/>
            </a:pPr>
            <a:r>
              <a:rPr lang="fr-FR" sz="2400" b="0" i="0" u="none" strike="noStrike" cap="none" spc="0">
                <a:solidFill>
                  <a:schemeClr val="tx1"/>
                </a:solidFill>
                <a:latin typeface="Arial"/>
                <a:ea typeface="Arial"/>
                <a:cs typeface="Arial"/>
              </a:rPr>
              <a:t>J</a:t>
            </a:r>
            <a:r>
              <a:rPr lang="fr-FR" sz="2400" b="0" i="0" u="none" strike="noStrike" cap="none" spc="0">
                <a:solidFill>
                  <a:schemeClr val="tx1"/>
                </a:solidFill>
                <a:latin typeface="Arial"/>
                <a:ea typeface="Arial"/>
                <a:cs typeface="Arial"/>
              </a:rPr>
              <a:t>’ai créé mon repo github dans lequel j’ai ajouté :</a:t>
            </a:r>
            <a:endParaRPr sz="2400" b="0" i="0" u="none" strike="noStrike" cap="none" spc="0">
              <a:solidFill>
                <a:schemeClr val="tx1"/>
              </a:solidFill>
              <a:latin typeface="Arial"/>
              <a:ea typeface="Arial"/>
              <a:cs typeface="Arial"/>
            </a:endParaRPr>
          </a:p>
          <a:p>
            <a:pPr marL="0" indent="0" algn="l" defTabSz="914400">
              <a:lnSpc>
                <a:spcPct val="100000"/>
              </a:lnSpc>
              <a:spcBef>
                <a:spcPts val="0"/>
              </a:spcBef>
              <a:spcAft>
                <a:spcPts val="0"/>
              </a:spcAft>
              <a:buFont typeface="Arial"/>
              <a:buNone/>
              <a:defRPr/>
            </a:pPr>
            <a:endParaRPr sz="2400" b="0" i="0" u="none" strike="noStrike" cap="none" spc="0">
              <a:solidFill>
                <a:schemeClr val="tx1"/>
              </a:solidFill>
              <a:latin typeface="Arial"/>
              <a:ea typeface="Arial"/>
              <a:cs typeface="Arial"/>
            </a:endParaRPr>
          </a:p>
          <a:p>
            <a:pPr lvl="1">
              <a:buFont typeface="Wingdings"/>
              <a:buChar char="v"/>
              <a:defRPr/>
            </a:pPr>
            <a:r>
              <a:rPr lang="fr-FR" sz="2400" b="0" i="0" u="none" strike="noStrike" cap="none" spc="0">
                <a:solidFill>
                  <a:schemeClr val="tx1"/>
                </a:solidFill>
                <a:latin typeface="Arial"/>
                <a:ea typeface="Arial"/>
                <a:cs typeface="Arial"/>
              </a:rPr>
              <a:t>La version originale du site</a:t>
            </a:r>
            <a:endParaRPr lang="fr-FR" sz="2400" b="0" i="0" u="none" strike="noStrike" cap="none" spc="0">
              <a:solidFill>
                <a:schemeClr val="tx1"/>
              </a:solidFill>
              <a:latin typeface="Arial"/>
              <a:ea typeface="Arial"/>
              <a:cs typeface="Arial"/>
            </a:endParaRPr>
          </a:p>
          <a:p>
            <a:pPr lvl="1">
              <a:buFont typeface="Wingdings"/>
              <a:buChar char="v"/>
              <a:defRPr/>
            </a:pPr>
            <a:r>
              <a:rPr lang="fr-FR" sz="2400" b="0" i="0" u="none" strike="noStrike" cap="none" spc="0">
                <a:solidFill>
                  <a:schemeClr val="tx1"/>
                </a:solidFill>
                <a:latin typeface="Arial"/>
                <a:ea typeface="Arial"/>
                <a:cs typeface="Arial"/>
              </a:rPr>
              <a:t>La version optimisée (le code source ne contient que la version optimisée)</a:t>
            </a:r>
            <a:endParaRPr sz="2400" b="0" i="0" u="none" strike="noStrike" cap="none" spc="0">
              <a:solidFill>
                <a:schemeClr val="tx1"/>
              </a:solidFill>
              <a:latin typeface="Arial"/>
              <a:ea typeface="Arial"/>
              <a:cs typeface="Arial"/>
            </a:endParaRPr>
          </a:p>
          <a:p>
            <a:pPr lvl="1">
              <a:buFont typeface="Wingdings"/>
              <a:buChar char="v"/>
              <a:defRPr/>
            </a:pPr>
            <a:r>
              <a:rPr lang="fr-FR" sz="2400" b="0" i="0" u="none" strike="noStrike" cap="none" spc="0">
                <a:solidFill>
                  <a:schemeClr val="tx1"/>
                </a:solidFill>
                <a:latin typeface="Arial"/>
                <a:ea typeface="Arial"/>
                <a:cs typeface="Arial"/>
              </a:rPr>
              <a:t>Une page permettant d’accéder aux deux versions</a:t>
            </a:r>
            <a:endParaRPr sz="2400" b="0" i="0" u="none" strike="noStrike" cap="none" spc="0">
              <a:solidFill>
                <a:schemeClr val="tx1"/>
              </a:solidFill>
              <a:latin typeface="Arial"/>
              <a:ea typeface="Arial"/>
              <a:cs typeface="Arial"/>
            </a:endParaRPr>
          </a:p>
          <a:p>
            <a:pPr marL="457200" lvl="1" indent="0">
              <a:buFont typeface="Wingdings"/>
              <a:buNone/>
              <a:defRPr/>
            </a:pPr>
            <a:endParaRPr sz="2400" b="0" i="0" u="none" strike="noStrike" cap="none" spc="0">
              <a:solidFill>
                <a:schemeClr val="tx1"/>
              </a:solidFill>
              <a:latin typeface="Arial"/>
              <a:ea typeface="Arial"/>
              <a:cs typeface="Arial"/>
            </a:endParaRPr>
          </a:p>
          <a:p>
            <a:pPr lvl="0">
              <a:defRPr/>
            </a:pPr>
            <a:r>
              <a:rPr lang="fr-FR" sz="2400" b="0" i="0" u="none" strike="noStrike" cap="none" spc="0">
                <a:solidFill>
                  <a:schemeClr val="tx1"/>
                </a:solidFill>
                <a:latin typeface="+mn-lt"/>
                <a:ea typeface="+mn-ea"/>
                <a:cs typeface="+mn-cs"/>
              </a:rPr>
              <a:t>J’ai effectué un commit à chaque modification.</a:t>
            </a:r>
            <a:endParaRPr sz="2400" b="0">
              <a:solidFill>
                <a:schemeClr val="tx1"/>
              </a:solidFill>
            </a:endParaRPr>
          </a:p>
        </p:txBody>
      </p:sp>
      <p:pic>
        <p:nvPicPr>
          <p:cNvPr id="6" name="" hidden="0"/>
          <p:cNvPicPr>
            <a:picLocks noChangeAspect="1"/>
          </p:cNvPicPr>
          <p:nvPr isPhoto="0" userDrawn="0"/>
        </p:nvPicPr>
        <p:blipFill>
          <a:blip r:embed="rId2"/>
          <a:stretch/>
        </p:blipFill>
        <p:spPr bwMode="auto">
          <a:xfrm>
            <a:off x="1248477" y="3904949"/>
            <a:ext cx="9705974" cy="264794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1206684" y="274637"/>
            <a:ext cx="9998901" cy="1143000"/>
          </a:xfrm>
        </p:spPr>
        <p:txBody>
          <a:bodyPr/>
          <a:lstStyle/>
          <a:p>
            <a:pPr algn="ctr">
              <a:defRPr/>
            </a:pPr>
            <a:r>
              <a:rPr u="sng">
                <a:hlinkClick r:id="rId2" action="ppaction://hlinksldjump" tooltip="Diapositive 18"/>
              </a:rPr>
              <a:t>Retour</a:t>
            </a:r>
            <a:endParaRPr/>
          </a:p>
        </p:txBody>
      </p:sp>
      <p:sp>
        <p:nvSpPr>
          <p:cNvPr id="5" name="Объект 2" hidden="0"/>
          <p:cNvSpPr>
            <a:spLocks noGrp="1"/>
          </p:cNvSpPr>
          <p:nvPr isPhoto="0" userDrawn="0">
            <p:ph idx="1" hasCustomPrompt="0"/>
          </p:nvPr>
        </p:nvSpPr>
        <p:spPr bwMode="auto"/>
        <p:txBody>
          <a:bodyPr/>
          <a:lstStyle/>
          <a:p>
            <a:pPr marL="0" indent="0">
              <a:buFont typeface="Arial"/>
              <a:buNone/>
              <a:defRPr/>
            </a:pPr>
            <a:r>
              <a:rPr/>
              <a:t> </a:t>
            </a:r>
            <a:endParaRPr/>
          </a:p>
        </p:txBody>
      </p:sp>
      <p:pic>
        <p:nvPicPr>
          <p:cNvPr id="6" name="" hidden="0"/>
          <p:cNvPicPr>
            <a:picLocks noChangeAspect="1"/>
          </p:cNvPicPr>
          <p:nvPr isPhoto="0" userDrawn="0"/>
        </p:nvPicPr>
        <p:blipFill>
          <a:blip r:embed="rId3"/>
          <a:stretch/>
        </p:blipFill>
        <p:spPr bwMode="auto">
          <a:xfrm>
            <a:off x="139996" y="1906622"/>
            <a:ext cx="6238874" cy="3609973"/>
          </a:xfrm>
          <a:prstGeom prst="rect">
            <a:avLst/>
          </a:prstGeom>
        </p:spPr>
      </p:pic>
      <p:pic>
        <p:nvPicPr>
          <p:cNvPr id="7" name="" hidden="0"/>
          <p:cNvPicPr>
            <a:picLocks noChangeAspect="1"/>
          </p:cNvPicPr>
          <p:nvPr isPhoto="0" userDrawn="0"/>
        </p:nvPicPr>
        <p:blipFill>
          <a:blip r:embed="rId4"/>
          <a:stretch/>
        </p:blipFill>
        <p:spPr bwMode="auto">
          <a:xfrm flipH="0" flipV="0">
            <a:off x="6582948" y="1600200"/>
            <a:ext cx="5356245" cy="423098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ctr" anchorCtr="0" forceAA="0" upright="0" compatLnSpc="0">
            <a:normAutofit fontScale="90000" lnSpcReduction="2000"/>
          </a:bodyPr>
          <a:lstStyle/>
          <a:p>
            <a:pPr algn="ctr">
              <a:defRPr/>
            </a:pPr>
            <a:r>
              <a:rPr lang="fr-FR" sz="4400" b="1" i="0" u="none" strike="noStrike" cap="none" spc="0">
                <a:solidFill>
                  <a:schemeClr val="tx1"/>
                </a:solidFill>
                <a:latin typeface="Arial"/>
                <a:ea typeface="Arial"/>
                <a:cs typeface="Arial"/>
              </a:rPr>
              <a:t>Recommandation n°10</a:t>
            </a:r>
            <a:br>
              <a:rPr lang="fr-FR" sz="4400" b="1" i="0" u="none" strike="noStrike" cap="none" spc="0">
                <a:solidFill>
                  <a:schemeClr val="tx1"/>
                </a:solidFill>
                <a:latin typeface="Arial"/>
                <a:ea typeface="Arial"/>
                <a:cs typeface="Arial"/>
              </a:rPr>
            </a:br>
            <a:r>
              <a:rPr lang="fr-FR" sz="4400" b="1" i="0" u="none" strike="noStrike" cap="none" spc="0">
                <a:solidFill>
                  <a:schemeClr val="tx1"/>
                </a:solidFill>
                <a:latin typeface="Arial"/>
                <a:ea typeface="Arial"/>
                <a:cs typeface="Arial"/>
              </a:rPr>
              <a:t>(La Veille SEO)</a:t>
            </a:r>
            <a:endParaRPr/>
          </a:p>
        </p:txBody>
      </p:sp>
      <p:sp>
        <p:nvSpPr>
          <p:cNvPr id="5" name="Объект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90000" lnSpcReduction="2000"/>
          </a:bodyPr>
          <a:lstStyle/>
          <a:p>
            <a:pPr>
              <a:defRPr/>
            </a:pPr>
            <a:r>
              <a:rPr/>
              <a:t>Le site ne comporte aucune veille SEO. </a:t>
            </a:r>
            <a:r>
              <a:rPr lang="fr-FR" sz="3200" b="0" i="0" u="none" strike="noStrike" cap="none" spc="0">
                <a:solidFill>
                  <a:schemeClr val="tx1"/>
                </a:solidFill>
                <a:latin typeface="+mn-lt"/>
                <a:ea typeface="+mn-ea"/>
                <a:cs typeface="+mn-cs"/>
              </a:rPr>
              <a:t>J’ai donc mis en place la Google search console pou</a:t>
            </a:r>
            <a:r>
              <a:rPr lang="fr-FR" sz="3200" b="0" i="0" u="none" strike="noStrike" cap="none" spc="0">
                <a:solidFill>
                  <a:schemeClr val="tx1"/>
                </a:solidFill>
                <a:latin typeface="Arial"/>
                <a:ea typeface="Arial"/>
                <a:cs typeface="Arial"/>
              </a:rPr>
              <a:t>r </a:t>
            </a:r>
            <a:r>
              <a:rPr sz="3200" b="0" i="0" u="none">
                <a:solidFill>
                  <a:srgbClr val="33475B"/>
                </a:solidFill>
                <a:latin typeface="Arial"/>
                <a:ea typeface="Arial"/>
                <a:cs typeface="Arial"/>
              </a:rPr>
              <a:t>permettre d’optimiser nos pages, de suivre nos performances SEO, de trouver les mots-clés à travailler, et également de gérer nos liens. Cela nous permet d’améliorer </a:t>
            </a:r>
            <a:r>
              <a:rPr lang="fr-FR" sz="3200" b="0" i="0" u="none" strike="noStrike" cap="none" spc="0">
                <a:solidFill>
                  <a:schemeClr val="tx1"/>
                </a:solidFill>
                <a:latin typeface="Arial"/>
                <a:ea typeface="Arial"/>
                <a:cs typeface="Arial"/>
              </a:rPr>
              <a:t>la qu</a:t>
            </a:r>
            <a:r>
              <a:rPr lang="fr-FR" sz="3200" b="0" i="0" u="none" strike="noStrike" cap="none" spc="0">
                <a:solidFill>
                  <a:schemeClr val="tx1"/>
                </a:solidFill>
                <a:latin typeface="Arial"/>
                <a:ea typeface="Arial"/>
                <a:cs typeface="Arial"/>
              </a:rPr>
              <a:t>alité du référencement de notre site.</a:t>
            </a:r>
            <a:endParaRPr lang="fr-FR" sz="3200" b="0" i="0" u="none" strike="noStrike" cap="none" spc="0">
              <a:solidFill>
                <a:schemeClr val="tx1"/>
              </a:solidFill>
              <a:latin typeface="Arial"/>
              <a:ea typeface="Arial"/>
              <a:cs typeface="Arial"/>
            </a:endParaRPr>
          </a:p>
          <a:p>
            <a:pPr>
              <a:defRPr/>
            </a:pPr>
            <a:endParaRPr/>
          </a:p>
          <a:p>
            <a:pPr>
              <a:defRPr/>
            </a:pPr>
            <a:r>
              <a:rPr/>
              <a:t>La mise en place de Google analytics serait un plus pour analyser le trafic de notre site.</a:t>
            </a:r>
            <a:endParaRPr/>
          </a:p>
          <a:p>
            <a:pPr marL="0" indent="0">
              <a:buFont typeface="Arial"/>
              <a:buNone/>
              <a:defRPr/>
            </a:pPr>
            <a:r>
              <a:rPr/>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609599" y="-7971"/>
            <a:ext cx="10972800" cy="1143000"/>
          </a:xfrm>
        </p:spPr>
        <p:txBody>
          <a:bodyPr/>
          <a:lstStyle/>
          <a:p>
            <a:pPr algn="ctr">
              <a:defRPr/>
            </a:pPr>
            <a:r>
              <a:rPr lang="fr-FR" sz="4400" b="1" i="0" u="none" strike="noStrike" cap="none" spc="0">
                <a:solidFill>
                  <a:schemeClr val="tx1"/>
                </a:solidFill>
                <a:latin typeface="+mj-lt"/>
                <a:ea typeface="+mj-ea"/>
                <a:cs typeface="+mj-cs"/>
              </a:rPr>
              <a:t>Présentation des Livrables (2/2</a:t>
            </a:r>
            <a:r>
              <a:rPr/>
              <a:t>)</a:t>
            </a:r>
            <a:endParaRPr/>
          </a:p>
        </p:txBody>
      </p:sp>
      <p:sp>
        <p:nvSpPr>
          <p:cNvPr id="5" name="Объект 2" hidden="0"/>
          <p:cNvSpPr>
            <a:spLocks noGrp="1"/>
          </p:cNvSpPr>
          <p:nvPr isPhoto="0" userDrawn="0">
            <p:ph idx="1" hasCustomPrompt="0"/>
          </p:nvPr>
        </p:nvSpPr>
        <p:spPr bwMode="auto">
          <a:xfrm flipH="0" flipV="0">
            <a:off x="892208" y="1275723"/>
            <a:ext cx="10972800" cy="4983562"/>
          </a:xfrm>
        </p:spPr>
        <p:txBody>
          <a:bodyPr vertOverflow="overflow" horzOverflow="clip" vert="horz" wrap="square" lIns="91440" tIns="45720" rIns="91440" bIns="45720" numCol="1" spcCol="0" rtlCol="0" fromWordArt="0" anchor="t" anchorCtr="0" forceAA="0" upright="0" compatLnSpc="0">
            <a:normAutofit fontScale="95000" lnSpcReduction="1000"/>
          </a:bodyPr>
          <a:lstStyle/>
          <a:p>
            <a:pPr>
              <a:defRPr/>
            </a:pPr>
            <a:r>
              <a:rPr/>
              <a:t>J’ai réalisé un audit du site original que j’ai trié en 10 recommandations.</a:t>
            </a:r>
            <a:endParaRPr/>
          </a:p>
          <a:p>
            <a:pPr>
              <a:defRPr/>
            </a:pPr>
            <a:endParaRPr/>
          </a:p>
          <a:p>
            <a:pPr>
              <a:defRPr/>
            </a:pPr>
            <a:r>
              <a:rPr/>
              <a:t>Puis j’ai fait un rapport comparatif </a:t>
            </a:r>
            <a:r>
              <a:rPr lang="fr-FR" sz="3200" b="0" i="0" u="none" strike="noStrike" cap="none" spc="0">
                <a:solidFill>
                  <a:schemeClr val="tx1"/>
                </a:solidFill>
                <a:latin typeface="+mn-lt"/>
                <a:ea typeface="+mn-ea"/>
                <a:cs typeface="+mn-cs"/>
              </a:rPr>
              <a:t>(</a:t>
            </a:r>
            <a:r>
              <a:rPr lang="fr-FR" sz="3200" b="0" i="0" u="sng" strike="noStrike" cap="none" spc="0">
                <a:solidFill>
                  <a:schemeClr val="tx1"/>
                </a:solidFill>
                <a:latin typeface="Arial"/>
                <a:ea typeface="Arial"/>
                <a:cs typeface="Arial"/>
              </a:rPr>
              <a:t>sources incluses pour chaque document</a:t>
            </a:r>
            <a:r>
              <a:rPr lang="fr-FR" sz="3200" b="0" i="0" u="none" strike="noStrike" cap="none" spc="0">
                <a:solidFill>
                  <a:schemeClr val="tx1"/>
                </a:solidFill>
                <a:latin typeface="Arial"/>
                <a:ea typeface="Arial"/>
                <a:cs typeface="Arial"/>
              </a:rPr>
              <a:t>) qui </a:t>
            </a:r>
            <a:r>
              <a:rPr/>
              <a:t>comprend :</a:t>
            </a:r>
            <a:endParaRPr/>
          </a:p>
          <a:p>
            <a:pPr lvl="1">
              <a:defRPr/>
            </a:pPr>
            <a:r>
              <a:rPr/>
              <a:t>Les résultats des validateurs</a:t>
            </a:r>
            <a:endParaRPr u="none"/>
          </a:p>
          <a:p>
            <a:pPr lvl="1">
              <a:defRPr/>
            </a:pPr>
            <a:r>
              <a:rPr/>
              <a:t>Le Schéma comparatif de la structure HTML</a:t>
            </a:r>
            <a:endParaRPr/>
          </a:p>
          <a:p>
            <a:pPr lvl="1">
              <a:defRPr/>
            </a:pPr>
            <a:r>
              <a:rPr/>
              <a:t>Les différents comparatifs SEO, vitesse et accessibilité (GTmatrix, web dev, LightHouse,...</a:t>
            </a:r>
            <a:r>
              <a:rPr/>
              <a:t>)(Démonstration)</a:t>
            </a:r>
            <a:endParaRPr/>
          </a:p>
          <a:p>
            <a:pPr lvl="1">
              <a:defRPr/>
            </a:pPr>
            <a:endParaRPr/>
          </a:p>
          <a:p>
            <a:pPr marL="457200" lvl="1" indent="0">
              <a:buFont typeface="Arial"/>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609599" y="128099"/>
            <a:ext cx="10972800" cy="1143000"/>
          </a:xfrm>
        </p:spPr>
        <p:txBody>
          <a:bodyPr vertOverflow="overflow" horzOverflow="clip" vert="horz" wrap="square" lIns="91440" tIns="45720" rIns="91440" bIns="45720" numCol="1" spcCol="0" rtlCol="0" fromWordArt="0" anchor="ctr" anchorCtr="0" forceAA="0" upright="0" compatLnSpc="0">
            <a:normAutofit fontScale="90000" lnSpcReduction="2000"/>
          </a:bodyPr>
          <a:lstStyle/>
          <a:p>
            <a:pPr algn="ctr">
              <a:defRPr/>
            </a:pPr>
            <a:r>
              <a:rPr/>
              <a:t>Recommandation n°1</a:t>
            </a:r>
            <a:br>
              <a:rPr/>
            </a:br>
            <a:r>
              <a:rPr/>
              <a:t>(l’amélioration du Crawling(exploration))</a:t>
            </a:r>
            <a:endParaRPr/>
          </a:p>
        </p:txBody>
      </p:sp>
      <p:sp>
        <p:nvSpPr>
          <p:cNvPr id="5" name="Объект 2" hidden="0"/>
          <p:cNvSpPr>
            <a:spLocks noGrp="1"/>
          </p:cNvSpPr>
          <p:nvPr isPhoto="0" userDrawn="0">
            <p:ph idx="1" hasCustomPrompt="0"/>
          </p:nvPr>
        </p:nvSpPr>
        <p:spPr bwMode="auto">
          <a:xfrm flipH="0" flipV="0">
            <a:off x="511837" y="1454917"/>
            <a:ext cx="11505387" cy="4988151"/>
          </a:xfrm>
        </p:spPr>
        <p:txBody>
          <a:bodyPr vertOverflow="overflow" horzOverflow="clip" vert="horz" wrap="square" lIns="91440" tIns="45720" rIns="91440" bIns="45720" numCol="1" spcCol="0" rtlCol="0" fromWordArt="0" anchor="t" anchorCtr="0" forceAA="0" upright="0" compatLnSpc="0">
            <a:normAutofit fontScale="90000" lnSpcReduction="2000"/>
          </a:bodyPr>
          <a:lstStyle/>
          <a:p>
            <a:pPr>
              <a:defRPr/>
            </a:pPr>
            <a:r>
              <a:rPr/>
              <a:t>Présence de liens vers index.html, j’ai donc utilisé une balise canonique </a:t>
            </a:r>
            <a:r>
              <a:rPr lang="fr-FR" sz="3200" b="0" i="0" u="none" strike="noStrike" cap="none" spc="0">
                <a:solidFill>
                  <a:schemeClr val="tx1"/>
                </a:solidFill>
                <a:latin typeface="+mn-lt"/>
                <a:ea typeface="+mn-ea"/>
                <a:cs typeface="+mn-cs"/>
              </a:rPr>
              <a:t>afin de définir la page comme étant la version originale pour éviter</a:t>
            </a:r>
            <a:r>
              <a:rPr/>
              <a:t> l’indexation inutile de ces liens.</a:t>
            </a:r>
            <a:endParaRPr/>
          </a:p>
          <a:p>
            <a:pPr>
              <a:defRPr/>
            </a:pPr>
            <a:endParaRPr/>
          </a:p>
          <a:p>
            <a:pPr>
              <a:defRPr/>
            </a:pPr>
            <a:endParaRPr/>
          </a:p>
          <a:p>
            <a:pPr>
              <a:defRPr/>
            </a:pPr>
            <a:r>
              <a:rPr/>
              <a:t>La page2 ne correspond pas au contenu, je l’ai renommer contact.html et j’ai mis à jour tous les liens pointant vers elle afin de donner de meilleures informations aux moteurs de recherche et aux utilisateurs.</a:t>
            </a:r>
            <a:endParaRPr/>
          </a:p>
          <a:p>
            <a:pPr>
              <a:defRPr/>
            </a:pPr>
            <a:endParaRPr/>
          </a:p>
          <a:p>
            <a:pPr>
              <a:defRPr/>
            </a:pPr>
            <a:endParaRPr/>
          </a:p>
        </p:txBody>
      </p:sp>
      <p:pic>
        <p:nvPicPr>
          <p:cNvPr id="6" name="" hidden="0"/>
          <p:cNvPicPr>
            <a:picLocks noChangeAspect="1"/>
          </p:cNvPicPr>
          <p:nvPr isPhoto="0" userDrawn="0"/>
        </p:nvPicPr>
        <p:blipFill>
          <a:blip r:embed="rId2"/>
          <a:stretch/>
        </p:blipFill>
        <p:spPr bwMode="auto">
          <a:xfrm>
            <a:off x="2886911" y="2956518"/>
            <a:ext cx="8553449" cy="514350"/>
          </a:xfrm>
          <a:prstGeom prst="rect">
            <a:avLst/>
          </a:prstGeom>
        </p:spPr>
      </p:pic>
      <p:pic>
        <p:nvPicPr>
          <p:cNvPr id="7" name="" hidden="0"/>
          <p:cNvPicPr>
            <a:picLocks noChangeAspect="1"/>
          </p:cNvPicPr>
          <p:nvPr isPhoto="0" userDrawn="0"/>
        </p:nvPicPr>
        <p:blipFill>
          <a:blip r:embed="rId3"/>
          <a:stretch/>
        </p:blipFill>
        <p:spPr bwMode="auto">
          <a:xfrm>
            <a:off x="629487" y="5529681"/>
            <a:ext cx="10810874" cy="6762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609599" y="86231"/>
            <a:ext cx="10972800" cy="1143000"/>
          </a:xfrm>
        </p:spPr>
        <p:txBody>
          <a:bodyPr vertOverflow="overflow" horzOverflow="clip" vert="horz" wrap="square" lIns="91440" tIns="45720" rIns="91440" bIns="45720" numCol="1" spcCol="0" rtlCol="0" fromWordArt="0" anchor="ctr" anchorCtr="0" forceAA="0" upright="0" compatLnSpc="0">
            <a:normAutofit fontScale="90000" lnSpcReduction="2000"/>
          </a:bodyPr>
          <a:lstStyle/>
          <a:p>
            <a:pPr algn="ctr">
              <a:defRPr/>
            </a:pPr>
            <a:r>
              <a:rPr/>
              <a:t>Recommandation n°2</a:t>
            </a:r>
            <a:br>
              <a:rPr/>
            </a:br>
            <a:r>
              <a:rPr/>
              <a:t>(La structure du site)</a:t>
            </a:r>
            <a:endParaRPr/>
          </a:p>
        </p:txBody>
      </p:sp>
      <p:sp>
        <p:nvSpPr>
          <p:cNvPr id="5" name="Объект 2" hidden="0"/>
          <p:cNvSpPr>
            <a:spLocks noGrp="1"/>
          </p:cNvSpPr>
          <p:nvPr isPhoto="0" userDrawn="0">
            <p:ph idx="1" hasCustomPrompt="0"/>
          </p:nvPr>
        </p:nvSpPr>
        <p:spPr bwMode="auto">
          <a:xfrm flipH="0" flipV="0">
            <a:off x="796565" y="1392115"/>
            <a:ext cx="10927582" cy="4678763"/>
          </a:xfrm>
        </p:spPr>
        <p:txBody>
          <a:bodyPr vertOverflow="overflow" horzOverflow="clip" vert="horz" wrap="square" lIns="91440" tIns="45720" rIns="91440" bIns="45720" numCol="1" spcCol="0" rtlCol="0" fromWordArt="0" anchor="t" anchorCtr="0" forceAA="0" upright="0" compatLnSpc="0">
            <a:normAutofit fontScale="65000" lnSpcReduction="7000"/>
          </a:bodyPr>
          <a:lstStyle/>
          <a:p>
            <a:pPr>
              <a:defRPr/>
            </a:pPr>
            <a:r>
              <a:rPr/>
              <a:t>La langue du site n’étant pas défini, j’ai utiliser l’attribut ‘FR’ qui correspond au pays cible.</a:t>
            </a:r>
            <a:endParaRPr/>
          </a:p>
          <a:p>
            <a:pPr>
              <a:defRPr/>
            </a:pPr>
            <a:endParaRPr/>
          </a:p>
          <a:p>
            <a:pPr>
              <a:defRPr/>
            </a:pPr>
            <a:r>
              <a:rPr/>
              <a:t>J’ai défini un titre pour chaque page ainsi qu’une description en adéquation avec le nom et le domaine du site tout en exploitant au mieux les mots</a:t>
            </a:r>
            <a:r>
              <a:rPr sz="3200">
                <a:latin typeface="Arial"/>
                <a:ea typeface="Arial"/>
                <a:cs typeface="Arial"/>
              </a:rPr>
              <a:t> </a:t>
            </a:r>
            <a:r>
              <a:rPr sz="3200" b="0" i="0" u="none">
                <a:solidFill>
                  <a:srgbClr val="000000"/>
                </a:solidFill>
                <a:latin typeface="Arial"/>
                <a:ea typeface="Arial"/>
                <a:cs typeface="Arial"/>
              </a:rPr>
              <a:t>Entreprise webdesign Lyon.</a:t>
            </a:r>
            <a:endParaRPr sz="3200" b="0" i="0" u="none">
              <a:solidFill>
                <a:srgbClr val="000000"/>
              </a:solidFill>
              <a:latin typeface="Arial"/>
              <a:ea typeface="Arial"/>
              <a:cs typeface="Arial"/>
            </a:endParaRPr>
          </a:p>
          <a:p>
            <a:pPr>
              <a:defRPr/>
            </a:pPr>
            <a:endParaRPr sz="3200" b="0" i="0" u="none">
              <a:solidFill>
                <a:srgbClr val="000000"/>
              </a:solidFill>
              <a:latin typeface="Arial"/>
              <a:ea typeface="Arial"/>
              <a:cs typeface="Arial"/>
            </a:endParaRPr>
          </a:p>
          <a:p>
            <a:pPr marL="0" indent="0">
              <a:buFont typeface="Arial"/>
              <a:buNone/>
              <a:defRPr/>
            </a:pPr>
            <a:endParaRPr sz="3200" b="0" i="0" u="none">
              <a:solidFill>
                <a:srgbClr val="000000"/>
              </a:solidFill>
              <a:latin typeface="Arial"/>
              <a:ea typeface="Arial"/>
              <a:cs typeface="Arial"/>
            </a:endParaRPr>
          </a:p>
          <a:p>
            <a:pPr>
              <a:defRPr/>
            </a:pPr>
            <a:r>
              <a:rPr sz="3200" b="0" i="0" u="none">
                <a:solidFill>
                  <a:srgbClr val="000000"/>
                </a:solidFill>
                <a:latin typeface="Arial"/>
                <a:ea typeface="Arial"/>
                <a:cs typeface="Arial"/>
              </a:rPr>
              <a:t>J’ai restructuré l’html en revoyant la sémantique par l’ajout de titre h.., ainsi que des balises header, main, footer</a:t>
            </a:r>
            <a:r>
              <a:rPr sz="3200" b="0" i="0" u="none">
                <a:solidFill>
                  <a:srgbClr val="000000"/>
                </a:solidFill>
                <a:latin typeface="Arial"/>
                <a:ea typeface="Arial"/>
                <a:cs typeface="Arial"/>
              </a:rPr>
              <a:t>. (</a:t>
            </a:r>
            <a:r>
              <a:rPr sz="3200" b="0" i="0" u="sng">
                <a:solidFill>
                  <a:schemeClr val="hlink"/>
                </a:solidFill>
                <a:latin typeface="Arial"/>
                <a:ea typeface="Arial"/>
                <a:cs typeface="Arial"/>
                <a:hlinkClick r:id="rId2" action="ppaction://hlinksldjump" tooltip="Structure HTML"/>
              </a:rPr>
              <a:t>Structure HTML</a:t>
            </a:r>
            <a:r>
              <a:rPr sz="3200" b="0" i="0" u="none">
                <a:solidFill>
                  <a:srgbClr val="000000"/>
                </a:solidFill>
                <a:latin typeface="Arial"/>
                <a:ea typeface="Arial"/>
                <a:cs typeface="Arial"/>
              </a:rPr>
              <a:t>)</a:t>
            </a:r>
            <a:endParaRPr sz="3200" b="0" i="0" u="none">
              <a:solidFill>
                <a:srgbClr val="000000"/>
              </a:solidFill>
              <a:latin typeface="Arial"/>
              <a:ea typeface="Arial"/>
              <a:cs typeface="Arial"/>
            </a:endParaRPr>
          </a:p>
          <a:p>
            <a:pPr>
              <a:defRPr/>
            </a:pPr>
            <a:endParaRPr sz="3200" b="0" i="0" u="none">
              <a:solidFill>
                <a:srgbClr val="000000"/>
              </a:solidFill>
              <a:latin typeface="Arial"/>
              <a:ea typeface="Arial"/>
              <a:cs typeface="Arial"/>
            </a:endParaRPr>
          </a:p>
          <a:p>
            <a:pPr>
              <a:defRPr/>
            </a:pPr>
            <a:r>
              <a:rPr sz="3200" b="0" i="0" u="none">
                <a:solidFill>
                  <a:srgbClr val="000000"/>
                </a:solidFill>
                <a:latin typeface="Arial"/>
                <a:ea typeface="Arial"/>
                <a:cs typeface="Arial"/>
              </a:rPr>
              <a:t>J’ai ajouté les balises ALT aux images pour améliorer le référencement.</a:t>
            </a:r>
            <a:endParaRPr sz="3200" b="0" i="0" u="none">
              <a:solidFill>
                <a:srgbClr val="000000"/>
              </a:solidFill>
              <a:latin typeface="Arial"/>
              <a:ea typeface="Arial"/>
              <a:cs typeface="Arial"/>
            </a:endParaRPr>
          </a:p>
          <a:p>
            <a:pPr>
              <a:defRPr/>
            </a:pPr>
            <a:endParaRPr sz="3200" b="0" i="0" u="none">
              <a:solidFill>
                <a:srgbClr val="000000"/>
              </a:solidFill>
              <a:latin typeface="Arial"/>
              <a:ea typeface="Arial"/>
              <a:cs typeface="Arial"/>
            </a:endParaRPr>
          </a:p>
          <a:p>
            <a:pPr>
              <a:defRPr/>
            </a:pPr>
            <a:endParaRPr sz="3200" b="0" i="0" u="none">
              <a:solidFill>
                <a:srgbClr val="000000"/>
              </a:solidFill>
              <a:latin typeface="Arial"/>
              <a:ea typeface="Arial"/>
              <a:cs typeface="Arial"/>
            </a:endParaRPr>
          </a:p>
          <a:p>
            <a:pPr>
              <a:defRPr/>
            </a:pPr>
            <a:r>
              <a:rPr sz="3200" b="0" i="0" u="none">
                <a:solidFill>
                  <a:srgbClr val="000000"/>
                </a:solidFill>
                <a:latin typeface="Arial"/>
                <a:ea typeface="Arial"/>
                <a:cs typeface="Arial"/>
              </a:rPr>
              <a:t>J’ai supprimé la balise meta Keyword qui est complètement ignoré par Google</a:t>
            </a:r>
            <a:r>
              <a:rPr sz="3200" b="0" i="0" u="none">
                <a:solidFill>
                  <a:srgbClr val="000000"/>
                </a:solidFill>
                <a:latin typeface="Arial"/>
                <a:ea typeface="Arial"/>
                <a:cs typeface="Arial"/>
              </a:rPr>
              <a:t>.</a:t>
            </a:r>
            <a:endParaRPr sz="3200" b="0" i="0" u="none">
              <a:solidFill>
                <a:srgbClr val="000000"/>
              </a:solidFill>
              <a:latin typeface="Arial"/>
              <a:ea typeface="Arial"/>
              <a:cs typeface="Arial"/>
            </a:endParaRPr>
          </a:p>
        </p:txBody>
      </p:sp>
      <p:pic>
        <p:nvPicPr>
          <p:cNvPr id="6" name="" hidden="0"/>
          <p:cNvPicPr>
            <a:picLocks noChangeAspect="1"/>
          </p:cNvPicPr>
          <p:nvPr isPhoto="0" userDrawn="0"/>
        </p:nvPicPr>
        <p:blipFill>
          <a:blip r:embed="rId3"/>
          <a:stretch/>
        </p:blipFill>
        <p:spPr bwMode="auto">
          <a:xfrm>
            <a:off x="9915525" y="1812105"/>
            <a:ext cx="1666874" cy="428625"/>
          </a:xfrm>
          <a:prstGeom prst="rect">
            <a:avLst/>
          </a:prstGeom>
        </p:spPr>
      </p:pic>
      <p:pic>
        <p:nvPicPr>
          <p:cNvPr id="7" name="" hidden="0"/>
          <p:cNvPicPr>
            <a:picLocks noChangeAspect="1"/>
          </p:cNvPicPr>
          <p:nvPr isPhoto="0" userDrawn="0"/>
        </p:nvPicPr>
        <p:blipFill>
          <a:blip r:embed="rId4"/>
          <a:stretch/>
        </p:blipFill>
        <p:spPr bwMode="auto">
          <a:xfrm flipH="0" flipV="0">
            <a:off x="5145983" y="2918073"/>
            <a:ext cx="6436415" cy="588744"/>
          </a:xfrm>
          <a:prstGeom prst="rect">
            <a:avLst/>
          </a:prstGeom>
        </p:spPr>
      </p:pic>
      <p:pic>
        <p:nvPicPr>
          <p:cNvPr id="8" name="" hidden="0"/>
          <p:cNvPicPr>
            <a:picLocks noChangeAspect="1"/>
          </p:cNvPicPr>
          <p:nvPr isPhoto="0" userDrawn="0"/>
        </p:nvPicPr>
        <p:blipFill>
          <a:blip r:embed="rId5"/>
          <a:stretch/>
        </p:blipFill>
        <p:spPr bwMode="auto">
          <a:xfrm flipH="0" flipV="0">
            <a:off x="6187086" y="4756736"/>
            <a:ext cx="5395312" cy="5018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flipH="0" flipV="0">
            <a:off x="838198" y="72046"/>
            <a:ext cx="10515600" cy="545507"/>
          </a:xfrm>
        </p:spPr>
        <p:txBody>
          <a:bodyPr vertOverflow="overflow" horzOverflow="clip" vert="horz" wrap="square" lIns="91440" tIns="45720" rIns="91440" bIns="45720" numCol="1" spcCol="0" rtlCol="0" fromWordArt="0" anchor="ctr" anchorCtr="0" forceAA="0" upright="0" compatLnSpc="0">
            <a:normAutofit fontScale="90000" lnSpcReduction="2000"/>
          </a:bodyPr>
          <a:lstStyle/>
          <a:p>
            <a:pPr algn="ctr">
              <a:defRPr/>
            </a:pPr>
            <a:r>
              <a:rPr u="sng">
                <a:hlinkClick r:id="rId2" action="ppaction://hlinksldjump" tooltip="Retour"/>
              </a:rPr>
              <a:t>Retour</a:t>
            </a:r>
            <a:endParaRPr u="sng"/>
          </a:p>
        </p:txBody>
      </p:sp>
      <p:sp>
        <p:nvSpPr>
          <p:cNvPr id="5" name="Объект 2" hidden="0"/>
          <p:cNvSpPr>
            <a:spLocks noGrp="1"/>
          </p:cNvSpPr>
          <p:nvPr isPhoto="0" userDrawn="0">
            <p:ph idx="1" hasCustomPrompt="0"/>
          </p:nvPr>
        </p:nvSpPr>
        <p:spPr bwMode="auto"/>
        <p:txBody>
          <a:bodyPr/>
          <a:lstStyle/>
          <a:p>
            <a:pPr>
              <a:defRPr/>
            </a:pPr>
            <a:endParaRPr/>
          </a:p>
        </p:txBody>
      </p:sp>
      <p:pic>
        <p:nvPicPr>
          <p:cNvPr id="6" name="" hidden="0"/>
          <p:cNvPicPr>
            <a:picLocks noChangeAspect="1"/>
          </p:cNvPicPr>
          <p:nvPr isPhoto="0" userDrawn="0"/>
        </p:nvPicPr>
        <p:blipFill>
          <a:blip r:embed="rId3"/>
          <a:stretch/>
        </p:blipFill>
        <p:spPr bwMode="auto">
          <a:xfrm flipH="0" flipV="0">
            <a:off x="529095" y="554752"/>
            <a:ext cx="11133807" cy="623607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ctr" anchorCtr="0" forceAA="0" upright="0" compatLnSpc="0">
            <a:normAutofit fontScale="90000" lnSpcReduction="2000"/>
          </a:bodyPr>
          <a:lstStyle/>
          <a:p>
            <a:pPr algn="ctr">
              <a:defRPr/>
            </a:pPr>
            <a:r>
              <a:rPr/>
              <a:t>Recommandation n°3</a:t>
            </a:r>
            <a:br>
              <a:rPr/>
            </a:br>
            <a:r>
              <a:rPr/>
              <a:t>(Amélioration de la vitesse)</a:t>
            </a:r>
            <a:endParaRPr/>
          </a:p>
        </p:txBody>
      </p:sp>
      <p:sp>
        <p:nvSpPr>
          <p:cNvPr id="5" name="Content Placeholder 2" hidden="0"/>
          <p:cNvSpPr>
            <a:spLocks noGrp="1"/>
          </p:cNvSpPr>
          <p:nvPr isPhoto="0" userDrawn="0">
            <p:ph idx="1" hasCustomPrompt="0"/>
          </p:nvPr>
        </p:nvSpPr>
        <p:spPr bwMode="auto">
          <a:xfrm flipH="0" flipV="0">
            <a:off x="1583496" y="1503947"/>
            <a:ext cx="10273476" cy="5268221"/>
          </a:xfrm>
        </p:spPr>
        <p:txBody>
          <a:bodyPr vertOverflow="overflow" horzOverflow="clip" vert="horz" wrap="square" lIns="91440" tIns="45720" rIns="91440" bIns="45720" numCol="1" spcCol="0" rtlCol="0" fromWordArt="0" anchor="t" anchorCtr="0" forceAA="0" upright="0" compatLnSpc="0">
            <a:normAutofit fontScale="90000" lnSpcReduction="2000"/>
          </a:bodyPr>
          <a:lstStyle/>
          <a:p>
            <a:pPr>
              <a:defRPr/>
            </a:pPr>
            <a:r>
              <a:rPr/>
              <a:t>Certaines photos ont une taille trop importante, je les ai donc compressé.</a:t>
            </a:r>
            <a:endParaRPr/>
          </a:p>
          <a:p>
            <a:pPr>
              <a:defRPr/>
            </a:pPr>
            <a:endParaRPr/>
          </a:p>
          <a:p>
            <a:pPr>
              <a:defRPr/>
            </a:pPr>
            <a:endParaRPr/>
          </a:p>
          <a:p>
            <a:pPr>
              <a:defRPr/>
            </a:pPr>
            <a:endParaRPr/>
          </a:p>
          <a:p>
            <a:pPr>
              <a:defRPr/>
            </a:pPr>
            <a:endParaRPr/>
          </a:p>
          <a:p>
            <a:pPr>
              <a:defRPr/>
            </a:pPr>
            <a:endParaRPr/>
          </a:p>
          <a:p>
            <a:pPr>
              <a:defRPr/>
            </a:pPr>
            <a:r>
              <a:rPr/>
              <a:t>Les scripts s’exécutaient pendant le chargement des pages html, j’ai choisi de les décalés en fin de chargement de celles-ci avec l’attribut defer.</a:t>
            </a:r>
            <a:endParaRPr/>
          </a:p>
          <a:p>
            <a:pPr marL="0" indent="0">
              <a:buFont typeface="Arial"/>
              <a:buNone/>
              <a:defRPr/>
            </a:pPr>
            <a:r>
              <a:rPr/>
              <a:t>		</a:t>
            </a:r>
            <a:r>
              <a:rPr u="sng">
                <a:hlinkClick r:id="rId2" action="ppaction://hlinksldjump" tooltip="Diapositive 8"/>
              </a:rPr>
              <a:t>Vitesse 1</a:t>
            </a:r>
            <a:r>
              <a:rPr u="none"/>
              <a:t> 				</a:t>
            </a:r>
            <a:r>
              <a:rPr u="sng">
                <a:hlinkClick r:id="rId3" action="ppaction://hlinksldjump" tooltip="Diapositive 9"/>
              </a:rPr>
              <a:t>Vitesse 2</a:t>
            </a:r>
            <a:endParaRPr u="none"/>
          </a:p>
          <a:p>
            <a:pPr>
              <a:defRPr/>
            </a:pPr>
            <a:endParaRPr/>
          </a:p>
        </p:txBody>
      </p:sp>
      <p:pic>
        <p:nvPicPr>
          <p:cNvPr id="6" name="" hidden="0"/>
          <p:cNvPicPr>
            <a:picLocks noChangeAspect="1"/>
          </p:cNvPicPr>
          <p:nvPr isPhoto="0" userDrawn="0"/>
        </p:nvPicPr>
        <p:blipFill>
          <a:blip r:embed="rId4"/>
          <a:stretch/>
        </p:blipFill>
        <p:spPr bwMode="auto">
          <a:xfrm flipH="0" flipV="0">
            <a:off x="8677080" y="2105526"/>
            <a:ext cx="2478051" cy="2351922"/>
          </a:xfrm>
          <a:prstGeom prst="rect">
            <a:avLst/>
          </a:prstGeom>
        </p:spPr>
      </p:pic>
      <p:pic>
        <p:nvPicPr>
          <p:cNvPr id="7" name="" hidden="0"/>
          <p:cNvPicPr>
            <a:picLocks noChangeAspect="1"/>
          </p:cNvPicPr>
          <p:nvPr isPhoto="0" userDrawn="0"/>
        </p:nvPicPr>
        <p:blipFill>
          <a:blip r:embed="rId5"/>
          <a:stretch/>
        </p:blipFill>
        <p:spPr bwMode="auto">
          <a:xfrm flipH="0" flipV="0">
            <a:off x="6134250" y="2344074"/>
            <a:ext cx="2257292" cy="187482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flipH="0" flipV="0">
            <a:off x="1583497" y="274638"/>
            <a:ext cx="9237422" cy="677861"/>
          </a:xfrm>
        </p:spPr>
        <p:txBody>
          <a:bodyPr vertOverflow="overflow" horzOverflow="clip" vert="horz" wrap="square" lIns="91440" tIns="45720" rIns="91440" bIns="45720" numCol="1" spcCol="0" rtlCol="0" fromWordArt="0" anchor="ctr" anchorCtr="0" forceAA="0" upright="0" compatLnSpc="0">
            <a:normAutofit fontScale="90000" lnSpcReduction="2000"/>
          </a:bodyPr>
          <a:lstStyle/>
          <a:p>
            <a:pPr algn="ctr">
              <a:defRPr/>
            </a:pPr>
            <a:r>
              <a:rPr b="1" u="sng">
                <a:hlinkClick r:id="rId2" action="ppaction://hlinksldjump" tooltip="Diapositive 7"/>
              </a:rPr>
              <a:t>Retour</a:t>
            </a:r>
            <a:endParaRPr b="1" u="none"/>
          </a:p>
        </p:txBody>
      </p:sp>
      <p:sp>
        <p:nvSpPr>
          <p:cNvPr id="5" name="Объект 2" hidden="0"/>
          <p:cNvSpPr>
            <a:spLocks noGrp="1"/>
          </p:cNvSpPr>
          <p:nvPr isPhoto="0" userDrawn="0">
            <p:ph idx="1" hasCustomPrompt="0"/>
          </p:nvPr>
        </p:nvSpPr>
        <p:spPr bwMode="auto"/>
        <p:txBody>
          <a:bodyPr/>
          <a:lstStyle/>
          <a:p>
            <a:pPr>
              <a:defRPr/>
            </a:pPr>
            <a:endParaRPr/>
          </a:p>
        </p:txBody>
      </p:sp>
      <p:pic>
        <p:nvPicPr>
          <p:cNvPr id="6" name="" hidden="0"/>
          <p:cNvPicPr>
            <a:picLocks noChangeAspect="1"/>
          </p:cNvPicPr>
          <p:nvPr isPhoto="0" userDrawn="0"/>
        </p:nvPicPr>
        <p:blipFill>
          <a:blip r:embed="rId3"/>
          <a:stretch/>
        </p:blipFill>
        <p:spPr bwMode="auto">
          <a:xfrm flipH="0" flipV="0">
            <a:off x="77374" y="1600201"/>
            <a:ext cx="12099276" cy="445313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flipH="0" flipV="0">
            <a:off x="1583497" y="274638"/>
            <a:ext cx="9237422" cy="677861"/>
          </a:xfrm>
        </p:spPr>
        <p:txBody>
          <a:bodyPr vertOverflow="overflow" horzOverflow="clip" vert="horz" wrap="square" lIns="91440" tIns="45720" rIns="91440" bIns="45720" numCol="1" spcCol="0" rtlCol="0" fromWordArt="0" anchor="ctr" anchorCtr="0" forceAA="0" upright="0" compatLnSpc="0">
            <a:normAutofit fontScale="90000" lnSpcReduction="2000"/>
          </a:bodyPr>
          <a:lstStyle/>
          <a:p>
            <a:pPr algn="ctr">
              <a:defRPr/>
            </a:pPr>
            <a:r>
              <a:rPr b="1" u="sng">
                <a:hlinkClick r:id="rId2" action="ppaction://hlinksldjump" tooltip="Diapositive 7"/>
              </a:rPr>
              <a:t>Retour</a:t>
            </a:r>
            <a:endParaRPr b="1" u="none"/>
          </a:p>
        </p:txBody>
      </p:sp>
      <p:sp>
        <p:nvSpPr>
          <p:cNvPr id="5" name="Объект 2" hidden="0"/>
          <p:cNvSpPr>
            <a:spLocks noGrp="1"/>
          </p:cNvSpPr>
          <p:nvPr isPhoto="0" userDrawn="0">
            <p:ph idx="1" hasCustomPrompt="0"/>
          </p:nvPr>
        </p:nvSpPr>
        <p:spPr bwMode="auto"/>
        <p:txBody>
          <a:bodyPr/>
          <a:lstStyle/>
          <a:p>
            <a:pPr>
              <a:defRPr/>
            </a:pPr>
            <a:endParaRPr/>
          </a:p>
        </p:txBody>
      </p:sp>
      <p:pic>
        <p:nvPicPr>
          <p:cNvPr id="6" name="" hidden="0"/>
          <p:cNvPicPr>
            <a:picLocks noChangeAspect="1"/>
          </p:cNvPicPr>
          <p:nvPr isPhoto="0" userDrawn="0"/>
        </p:nvPicPr>
        <p:blipFill>
          <a:blip r:embed="rId3"/>
          <a:stretch/>
        </p:blipFill>
        <p:spPr bwMode="auto">
          <a:xfrm>
            <a:off x="0" y="952499"/>
            <a:ext cx="12191999" cy="59431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r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ONLYOFFICE/6.3.1.56</Application>
  <DocSecurity>0</DocSecurity>
  <PresentationFormat>Widescreen</PresentationFormat>
  <Paragraphs>0</Paragraphs>
  <Slides>21</Slides>
  <Notes>21</Notes>
  <HiddenSlides>0</HiddenSlides>
  <MMClips>2</MMClips>
  <ScaleCrop>0</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9</cp:revision>
  <dcterms:created xsi:type="dcterms:W3CDTF">2012-12-03T06:56:55Z</dcterms:created>
  <dcterms:modified xsi:type="dcterms:W3CDTF">2021-09-11T15:31:50Z</dcterms:modified>
  <cp:category/>
  <cp:contentStatus/>
  <cp:version/>
</cp:coreProperties>
</file>