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6" r:id="rId9"/>
    <p:sldId id="272" r:id="rId10"/>
    <p:sldId id="267" r:id="rId11"/>
    <p:sldId id="256" r:id="rId12"/>
    <p:sldId id="268" r:id="rId13"/>
    <p:sldId id="273" r:id="rId14"/>
    <p:sldId id="276" r:id="rId15"/>
    <p:sldId id="264" r:id="rId16"/>
    <p:sldId id="269" r:id="rId17"/>
    <p:sldId id="270" r:id="rId18"/>
    <p:sldId id="271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182-5203-BB49-99FD-1D100A1951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4E76-916F-9543-B094-1D054198D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2DAA3419-373A-534C-93AE-B55C34F39B5B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69B71B5-9442-C147-AEA4-6B8358380F23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DEDF625E-9F2E-AF47-B647-483718D5EE15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151D8943-FECA-8742-AFD3-C838D95F742A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fld id="{65BD0F1A-508F-4A46-8487-D6D92BB8AF96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6</a:t>
            </a:fld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EE8A-E61C-474E-A200-0F839F5F1CEE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C72A-909C-504F-96B7-6C79A257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27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75632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are useful if you only </a:t>
            </a:r>
            <a:r>
              <a:rPr lang="en-US" i="1" dirty="0" smtClean="0"/>
              <a:t>kind of</a:t>
            </a:r>
            <a:r>
              <a:rPr lang="en-US" dirty="0" smtClean="0"/>
              <a:t> know what you are looking for.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908103"/>
            <a:ext cx="8229600" cy="257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especially if you know how it would be formatted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7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common than you might think!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pull filenames out of </a:t>
            </a:r>
            <a:r>
              <a:rPr lang="en-US" dirty="0" err="1" smtClean="0"/>
              <a:t>textfiles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find all the phone numbers in </a:t>
            </a:r>
            <a:r>
              <a:rPr lang="en-US" dirty="0" smtClean="0"/>
              <a:t>an </a:t>
            </a:r>
            <a:r>
              <a:rPr lang="en-US" dirty="0" smtClean="0"/>
              <a:t>email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search for a range of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0"/>
            <a:ext cx="6193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3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754"/>
            <a:ext cx="8229600" cy="6108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</a:t>
            </a:r>
            <a:r>
              <a:rPr lang="en-US" dirty="0" err="1" smtClean="0"/>
              <a:t>structureoutput.txt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(from the webpage)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0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870" y="285929"/>
            <a:ext cx="38126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RegExPal</a:t>
            </a:r>
            <a:r>
              <a:rPr lang="en-US" sz="3600" dirty="0" smtClean="0"/>
              <a:t> demo</a:t>
            </a:r>
          </a:p>
          <a:p>
            <a:r>
              <a:rPr lang="en-US" sz="3600" dirty="0" err="1" smtClean="0"/>
              <a:t>regexpal.com</a:t>
            </a:r>
            <a:endParaRPr lang="en-US" sz="3600" dirty="0" smtClean="0"/>
          </a:p>
          <a:p>
            <a:r>
              <a:rPr lang="en-US" sz="3600" dirty="0" err="1" smtClean="0"/>
              <a:t>structureoutput.txt</a:t>
            </a: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0" y="2355158"/>
            <a:ext cx="6350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2714"/>
            <a:ext cx="9144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Regular characters act normally</a:t>
            </a:r>
          </a:p>
          <a:p>
            <a:r>
              <a:rPr lang="en-US" dirty="0" smtClean="0">
                <a:latin typeface="Courier New"/>
                <a:cs typeface="Courier New"/>
              </a:rPr>
              <a:t>. 			Any character except newline. </a:t>
            </a:r>
          </a:p>
          <a:p>
            <a:r>
              <a:rPr lang="en-US" dirty="0" smtClean="0">
                <a:latin typeface="Courier New"/>
                <a:cs typeface="Courier New"/>
              </a:rPr>
              <a:t>\. 			A period (and so on for \*, \(, \\, etc.) </a:t>
            </a:r>
          </a:p>
          <a:p>
            <a:r>
              <a:rPr lang="en-US" dirty="0" smtClean="0">
                <a:latin typeface="Courier New"/>
                <a:cs typeface="Courier New"/>
              </a:rPr>
              <a:t>^ 			The start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$ 			The end of the string.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 digit, word character [A-Za-z0-9_],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\D,\W,\S 	Anything except a digit, word character, or whitespace. </a:t>
            </a:r>
          </a:p>
          <a:p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	Character a, b, or c. [a-z] a through z. </a:t>
            </a:r>
          </a:p>
          <a:p>
            <a:r>
              <a:rPr lang="en-US" dirty="0" smtClean="0">
                <a:latin typeface="Courier New"/>
                <a:cs typeface="Courier New"/>
              </a:rPr>
              <a:t>[^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] 	Any character except a, b, or c. 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aa|bb</a:t>
            </a:r>
            <a:r>
              <a:rPr lang="en-US" dirty="0" smtClean="0">
                <a:latin typeface="Courier New"/>
                <a:cs typeface="Courier New"/>
              </a:rPr>
              <a:t> 		Either </a:t>
            </a:r>
            <a:r>
              <a:rPr lang="en-US" dirty="0" err="1" smtClean="0">
                <a:latin typeface="Courier New"/>
                <a:cs typeface="Courier New"/>
              </a:rPr>
              <a:t>aa</a:t>
            </a:r>
            <a:r>
              <a:rPr lang="en-US" dirty="0" smtClean="0">
                <a:latin typeface="Courier New"/>
                <a:cs typeface="Courier New"/>
              </a:rPr>
              <a:t> or bb. </a:t>
            </a:r>
          </a:p>
          <a:p>
            <a:r>
              <a:rPr lang="en-US" dirty="0" smtClean="0">
                <a:latin typeface="Courier New"/>
                <a:cs typeface="Courier New"/>
              </a:rPr>
              <a:t>? 			Zero or one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* 			Zero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+ 			One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Exactly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,} 		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or more of the preceding element. </a:t>
            </a:r>
          </a:p>
          <a:p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i="1" dirty="0" err="1" smtClean="0">
                <a:latin typeface="Courier New"/>
                <a:cs typeface="Courier New"/>
              </a:rPr>
              <a:t>m</a:t>
            </a:r>
            <a:r>
              <a:rPr lang="en-US" dirty="0" err="1" smtClean="0">
                <a:latin typeface="Courier New"/>
                <a:cs typeface="Courier New"/>
              </a:rPr>
              <a:t>,</a:t>
            </a:r>
            <a:r>
              <a:rPr lang="en-US" i="1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} 		Between </a:t>
            </a:r>
            <a:r>
              <a:rPr lang="en-US" i="1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i="1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of the preceding element. ??,*?,+?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9795" y="369206"/>
            <a:ext cx="266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Cheat sheet from </a:t>
            </a:r>
            <a:r>
              <a:rPr lang="en-US" dirty="0" err="1" smtClean="0"/>
              <a:t>regexpal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55" y="354806"/>
            <a:ext cx="2263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Mini-exercise!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48634" y="1107890"/>
            <a:ext cx="748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want to search through a bunch of different output files and get the run parameters for each one.</a:t>
            </a:r>
          </a:p>
          <a:p>
            <a:r>
              <a:rPr lang="en-US" sz="2400" dirty="0" smtClean="0"/>
              <a:t>Write a regular expression in </a:t>
            </a:r>
            <a:r>
              <a:rPr lang="en-US" sz="2400" dirty="0" err="1" smtClean="0"/>
              <a:t>regexpal</a:t>
            </a:r>
            <a:r>
              <a:rPr lang="en-US" sz="2400" dirty="0" smtClean="0"/>
              <a:t> that will find only the five lines following “Run Parameters”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" y="2859715"/>
            <a:ext cx="9144000" cy="48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385" y="1653186"/>
            <a:ext cx="254789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^\s+\d+ \w+.+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649959" y="612225"/>
            <a:ext cx="21371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My </a:t>
            </a:r>
            <a:r>
              <a:rPr lang="en-US" sz="3200" dirty="0" smtClean="0"/>
              <a:t>answer</a:t>
            </a:r>
            <a:r>
              <a:rPr lang="pl-PL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809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468" y="1609738"/>
            <a:ext cx="67075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ipython</a:t>
            </a:r>
            <a:r>
              <a:rPr lang="en-US" sz="2800" dirty="0" smtClean="0"/>
              <a:t> notebook </a:t>
            </a:r>
          </a:p>
          <a:p>
            <a:r>
              <a:rPr lang="en-US" sz="2800" dirty="0" err="1" smtClean="0"/>
              <a:t>reg</a:t>
            </a:r>
            <a:r>
              <a:rPr lang="en-US" sz="2800" dirty="0" smtClean="0"/>
              <a:t> ex demo using  </a:t>
            </a:r>
            <a:r>
              <a:rPr lang="en-US" sz="2800" dirty="0" err="1" smtClean="0"/>
              <a:t>structureoutput.txt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57418" y="711479"/>
            <a:ext cx="7620480" cy="261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3600" dirty="0" smtClean="0">
                <a:solidFill>
                  <a:srgbClr val="FF0000"/>
                </a:solidFill>
                <a:latin typeface="Droid Sans" charset="0"/>
              </a:rPr>
              <a:t>regular </a:t>
            </a:r>
            <a:r>
              <a:rPr lang="en-US" sz="3600" dirty="0">
                <a:solidFill>
                  <a:srgbClr val="FF0000"/>
                </a:solidFill>
                <a:latin typeface="Droid Sans" charset="0"/>
              </a:rPr>
              <a:t>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/>
              <a:t>A pattern that </a:t>
            </a:r>
            <a:r>
              <a:rPr lang="en-US" sz="2500" dirty="0" smtClean="0"/>
              <a:t>strings </a:t>
            </a:r>
            <a:r>
              <a:rPr lang="en-US" sz="2500" dirty="0"/>
              <a:t>can </a:t>
            </a:r>
            <a:r>
              <a:rPr lang="en-US" sz="2500" dirty="0" smtClean="0"/>
              <a:t>match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/>
              <a:t>Like using “find”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344506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252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Droid Sans" charset="0"/>
              </a:rPr>
              <a:t>regular </a:t>
            </a:r>
            <a:r>
              <a:rPr lang="en-US" sz="3200" dirty="0">
                <a:solidFill>
                  <a:srgbClr val="FF0000"/>
                </a:solidFill>
                <a:latin typeface="Droid Sans" charset="0"/>
              </a:rPr>
              <a:t>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chemeClr val="bg1">
                  <a:lumMod val="50000"/>
                </a:schemeClr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 pattern that strings can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match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Like using “find”</a:t>
            </a:r>
            <a:endParaRPr lang="en-US" sz="25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56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242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Droid Sans" charset="0"/>
              </a:rPr>
              <a:t>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latin typeface="Droid Sans" charset="0"/>
              </a:rPr>
              <a:t>Warning</a:t>
            </a:r>
            <a:r>
              <a:rPr lang="en-US" sz="2500" dirty="0">
                <a:latin typeface="Droid Sans" charset="0"/>
              </a:rPr>
              <a:t>: notation c</a:t>
            </a:r>
            <a:r>
              <a:rPr lang="en-US" sz="2500" dirty="0" smtClean="0">
                <a:latin typeface="Droid Sans" charset="0"/>
              </a:rPr>
              <a:t>an get </a:t>
            </a:r>
            <a:r>
              <a:rPr lang="en-US" sz="2500" dirty="0">
                <a:latin typeface="Droid Sans" charset="0"/>
              </a:rPr>
              <a:t>ugly</a:t>
            </a:r>
          </a:p>
        </p:txBody>
      </p:sp>
    </p:spTree>
    <p:extLst>
      <p:ext uri="{BB962C8B-B14F-4D97-AF65-F5344CB8AC3E}">
        <p14:creationId xmlns:p14="http://schemas.microsoft.com/office/powerpoint/2010/main" val="28517758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300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Droid Sans" charset="0"/>
              </a:rPr>
              <a:t>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Droid Sans" charset="0"/>
              </a:rPr>
              <a:t>Warning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Droid Sans" charset="0"/>
              </a:rPr>
              <a:t>: notation can get ugly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latin typeface="Droid Sans" charset="0"/>
              </a:rPr>
              <a:t>Writing </a:t>
            </a:r>
            <a:r>
              <a:rPr lang="en-US" sz="2500" dirty="0">
                <a:latin typeface="Droid Sans" charset="0"/>
              </a:rPr>
              <a:t>patterns for strings </a:t>
            </a:r>
            <a:r>
              <a:rPr lang="en-US" sz="2500" i="1" dirty="0">
                <a:latin typeface="Droid Sans" charset="0"/>
              </a:rPr>
              <a:t>as</a:t>
            </a:r>
            <a:r>
              <a:rPr lang="en-US" sz="2500" dirty="0">
                <a:latin typeface="Droid Sans" charset="0"/>
              </a:rPr>
              <a:t> strings...</a:t>
            </a:r>
            <a:endParaRPr lang="en-US" sz="2500" dirty="0">
              <a:latin typeface="Inconsolat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02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839520" y="763281"/>
            <a:ext cx="7620480" cy="41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Droid Sans" charset="0"/>
              </a:rPr>
              <a:t>regular expressions</a:t>
            </a:r>
          </a:p>
          <a:p>
            <a:pPr eaLnBrk="1">
              <a:lnSpc>
                <a:spcPct val="150000"/>
              </a:lnSpc>
            </a:pP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</a:rPr>
              <a:t>A pattern that strings can match</a:t>
            </a: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solidFill>
                  <a:srgbClr val="7F7F7F"/>
                </a:solidFill>
                <a:latin typeface="Droid Sans" charset="0"/>
              </a:rPr>
              <a:t>Warning</a:t>
            </a: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: notation can get </a:t>
            </a:r>
            <a:r>
              <a:rPr lang="en-US" sz="2500" dirty="0" smtClean="0">
                <a:solidFill>
                  <a:srgbClr val="7F7F7F"/>
                </a:solidFill>
                <a:latin typeface="Droid Sans" charset="0"/>
              </a:rPr>
              <a:t>ugly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Writing patterns for strings </a:t>
            </a:r>
            <a:r>
              <a:rPr lang="en-US" sz="2500" i="1" dirty="0">
                <a:solidFill>
                  <a:srgbClr val="7F7F7F"/>
                </a:solidFill>
                <a:latin typeface="Droid Sans" charset="0"/>
              </a:rPr>
              <a:t>as</a:t>
            </a:r>
            <a:r>
              <a:rPr lang="en-US" sz="2500" dirty="0">
                <a:solidFill>
                  <a:srgbClr val="7F7F7F"/>
                </a:solidFill>
                <a:latin typeface="Droid Sans" charset="0"/>
              </a:rPr>
              <a:t> </a:t>
            </a:r>
            <a:r>
              <a:rPr lang="en-US" sz="2500" dirty="0" smtClean="0">
                <a:solidFill>
                  <a:srgbClr val="7F7F7F"/>
                </a:solidFill>
                <a:latin typeface="Droid Sans" charset="0"/>
              </a:rPr>
              <a:t>strings…</a:t>
            </a:r>
            <a:endParaRPr lang="en-US" sz="2500" dirty="0">
              <a:solidFill>
                <a:srgbClr val="7F7F7F"/>
              </a:solidFill>
              <a:latin typeface="Droid Sans" charset="0"/>
            </a:endParaRPr>
          </a:p>
          <a:p>
            <a:pPr eaLnBrk="1">
              <a:lnSpc>
                <a:spcPct val="150000"/>
              </a:lnSpc>
            </a:pPr>
            <a:r>
              <a:rPr lang="en-US" sz="2500" dirty="0" smtClean="0">
                <a:latin typeface="Droid Sans" charset="0"/>
              </a:rPr>
              <a:t>.</a:t>
            </a:r>
            <a:r>
              <a:rPr lang="en-US" sz="2500" dirty="0">
                <a:latin typeface="Droid Sans" charset="0"/>
              </a:rPr>
              <a:t>..using only the symbols on the keyboard (instead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latin typeface="Droid Sans" charset="0"/>
              </a:rPr>
              <a:t>of inventing new symbols like mathematicians do)</a:t>
            </a:r>
          </a:p>
        </p:txBody>
      </p:sp>
    </p:spTree>
    <p:extLst>
      <p:ext uri="{BB962C8B-B14F-4D97-AF65-F5344CB8AC3E}">
        <p14:creationId xmlns:p14="http://schemas.microsoft.com/office/powerpoint/2010/main" val="23890637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607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“find”?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python:</a:t>
            </a:r>
          </a:p>
          <a:p>
            <a:pPr marL="0" indent="0">
              <a:buNone/>
            </a:pPr>
            <a:r>
              <a:rPr lang="en-US" dirty="0" err="1" smtClean="0"/>
              <a:t>searchstring</a:t>
            </a:r>
            <a:r>
              <a:rPr lang="en-US" dirty="0" smtClean="0"/>
              <a:t>=“thing I’m </a:t>
            </a:r>
            <a:r>
              <a:rPr lang="en-US" dirty="0" err="1" smtClean="0"/>
              <a:t>lookin</a:t>
            </a:r>
            <a:r>
              <a:rPr lang="en-US" dirty="0" smtClean="0"/>
              <a:t> for”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lin</a:t>
            </a:r>
            <a:r>
              <a:rPr lang="en-US" dirty="0" smtClean="0"/>
              <a:t> in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searchstring</a:t>
            </a:r>
            <a:r>
              <a:rPr lang="en-US" dirty="0" smtClean="0"/>
              <a:t> in </a:t>
            </a:r>
            <a:r>
              <a:rPr lang="en-US" dirty="0" err="1" smtClean="0"/>
              <a:t>lin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 err="1" smtClean="0"/>
              <a:t>lin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“find”?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python:</a:t>
            </a:r>
          </a:p>
          <a:p>
            <a:pPr marL="0" indent="0">
              <a:buNone/>
            </a:pPr>
            <a:r>
              <a:rPr lang="en-US" dirty="0" err="1" smtClean="0"/>
              <a:t>searchstring</a:t>
            </a:r>
            <a:r>
              <a:rPr lang="en-US" dirty="0" smtClean="0"/>
              <a:t>=“thing I’m </a:t>
            </a:r>
            <a:r>
              <a:rPr lang="en-US" dirty="0" err="1" smtClean="0"/>
              <a:t>lookin</a:t>
            </a:r>
            <a:r>
              <a:rPr lang="en-US" dirty="0" smtClean="0"/>
              <a:t> for”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lin</a:t>
            </a:r>
            <a:r>
              <a:rPr lang="en-US" dirty="0" smtClean="0"/>
              <a:t> in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searchstring</a:t>
            </a:r>
            <a:r>
              <a:rPr lang="en-US" dirty="0" smtClean="0"/>
              <a:t> in </a:t>
            </a:r>
            <a:r>
              <a:rPr lang="en-US" dirty="0" err="1" smtClean="0"/>
              <a:t>lin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 err="1" smtClean="0"/>
              <a:t>lin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7688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FLEXIBILITY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2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276</Words>
  <Application>Microsoft Macintosh PowerPoint</Application>
  <PresentationFormat>On-screen Show (4:3)</PresentationFormat>
  <Paragraphs>79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not just use “find”?</vt:lpstr>
      <vt:lpstr>Why not just use “find”?</vt:lpstr>
      <vt:lpstr>Regular Expressions are useful if you only kind of know what you are looking for.</vt:lpstr>
      <vt:lpstr>PowerPoint Presentation</vt:lpstr>
      <vt:lpstr>More common than you might think!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Jane McTavish</dc:creator>
  <cp:lastModifiedBy>Emily Jane McTavish</cp:lastModifiedBy>
  <cp:revision>18</cp:revision>
  <cp:lastPrinted>2012-12-11T20:47:49Z</cp:lastPrinted>
  <dcterms:created xsi:type="dcterms:W3CDTF">2012-12-08T16:08:18Z</dcterms:created>
  <dcterms:modified xsi:type="dcterms:W3CDTF">2013-08-22T17:58:46Z</dcterms:modified>
</cp:coreProperties>
</file>