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69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8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06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9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A28-27ED-4C26-929A-8679BF4D68C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D8ADB9-984E-4760-8577-317A1288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655064"/>
            <a:ext cx="8075845" cy="2395772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smtClean="0"/>
              <a:t>Fiesta ST Air Intake Headlight</a:t>
            </a:r>
            <a:r>
              <a:rPr lang="en-US" sz="6600" b="1" dirty="0"/>
              <a:t> 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4000" b="1" dirty="0" err="1" smtClean="0"/>
              <a:t>Proiect</a:t>
            </a:r>
            <a:r>
              <a:rPr lang="en-US" sz="4000" b="1" dirty="0" smtClean="0"/>
              <a:t> </a:t>
            </a:r>
            <a:r>
              <a:rPr lang="en-US" sz="4000" b="1" dirty="0" err="1"/>
              <a:t>practica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2400" b="1" dirty="0" smtClean="0"/>
              <a:t>Gavrila Razvan</a:t>
            </a:r>
            <a:br>
              <a:rPr lang="en-US" sz="2400" b="1" dirty="0" smtClean="0"/>
            </a:br>
            <a:r>
              <a:rPr lang="en-US" sz="2400" b="1" dirty="0" smtClean="0"/>
              <a:t>CR2.2a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My goal was to </a:t>
            </a:r>
            <a:r>
              <a:rPr lang="en-US" dirty="0" smtClean="0"/>
              <a:t>produce, </a:t>
            </a:r>
            <a:r>
              <a:rPr lang="en-US" dirty="0" smtClean="0"/>
              <a:t>from design to </a:t>
            </a:r>
            <a:r>
              <a:rPr lang="en-US" dirty="0" smtClean="0"/>
              <a:t>reality, </a:t>
            </a:r>
            <a:r>
              <a:rPr lang="en-US" dirty="0" smtClean="0"/>
              <a:t>a headlight air intake for </a:t>
            </a:r>
            <a:r>
              <a:rPr lang="en-US" dirty="0" smtClean="0"/>
              <a:t>a rally </a:t>
            </a:r>
            <a:r>
              <a:rPr lang="en-US" dirty="0" smtClean="0"/>
              <a:t>car.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steps that I took are the following: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Scanning and measuring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Reverse engineer and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CFD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21219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Scanning and measuring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8" b="9132"/>
          <a:stretch/>
        </p:blipFill>
        <p:spPr>
          <a:xfrm>
            <a:off x="8055864" y="0"/>
            <a:ext cx="4136136" cy="36382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732" t="9451" r="15639" b="14339"/>
          <a:stretch/>
        </p:blipFill>
        <p:spPr>
          <a:xfrm>
            <a:off x="8055864" y="3637417"/>
            <a:ext cx="4136136" cy="3220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99" y="1772596"/>
            <a:ext cx="3826465" cy="5085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119" y="1772596"/>
            <a:ext cx="3440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first step was to measure and scan the original headlight.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We are doing this so we have a strong starting point.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 used the scan as an example on </a:t>
            </a:r>
            <a:r>
              <a:rPr lang="en-US" dirty="0"/>
              <a:t>which </a:t>
            </a:r>
            <a:r>
              <a:rPr lang="en-US" dirty="0" smtClean="0"/>
              <a:t>I based my final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3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Reverse engineer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43322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first operation was rebuilding the shape of the original headlight(Left Picture)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After we had the shape, we moved </a:t>
            </a:r>
            <a:r>
              <a:rPr lang="en-US" dirty="0" smtClean="0"/>
              <a:t>on to </a:t>
            </a:r>
            <a:r>
              <a:rPr lang="en-US" dirty="0" smtClean="0"/>
              <a:t>making the final design that includes the factory mounting tabs and the </a:t>
            </a:r>
            <a:r>
              <a:rPr lang="en-US" b="1" dirty="0" smtClean="0">
                <a:solidFill>
                  <a:schemeClr val="accent1"/>
                </a:solidFill>
              </a:rPr>
              <a:t>Air Intake.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22" t="8312" r="16826" b="11422"/>
          <a:stretch/>
        </p:blipFill>
        <p:spPr>
          <a:xfrm>
            <a:off x="0" y="3409696"/>
            <a:ext cx="4315968" cy="344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98" r="19597" b="15321"/>
          <a:stretch/>
        </p:blipFill>
        <p:spPr>
          <a:xfrm>
            <a:off x="4315968" y="3409696"/>
            <a:ext cx="4581144" cy="34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8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CFD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3" b="14847"/>
          <a:stretch/>
        </p:blipFill>
        <p:spPr>
          <a:xfrm>
            <a:off x="677334" y="2958593"/>
            <a:ext cx="8023585" cy="3405632"/>
          </a:xfrm>
        </p:spPr>
      </p:pic>
      <p:sp>
        <p:nvSpPr>
          <p:cNvPr id="6" name="TextBox 5"/>
          <p:cNvSpPr txBox="1"/>
          <p:nvPr/>
        </p:nvSpPr>
        <p:spPr>
          <a:xfrm>
            <a:off x="677334" y="1930400"/>
            <a:ext cx="920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last step before bringing the headlight to life is testing the flow of the air </a:t>
            </a:r>
            <a:r>
              <a:rPr lang="en-US" dirty="0" smtClean="0"/>
              <a:t>through </a:t>
            </a:r>
            <a:r>
              <a:rPr lang="en-US" dirty="0" smtClean="0"/>
              <a:t>the intake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 software used for this is </a:t>
            </a:r>
            <a:r>
              <a:rPr lang="en-US" dirty="0" err="1" smtClean="0"/>
              <a:t>SimScale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9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37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</a:t>
            </a:r>
            <a:r>
              <a:rPr lang="en-US" dirty="0" smtClean="0"/>
              <a:t>end, </a:t>
            </a:r>
            <a:r>
              <a:rPr lang="en-US" dirty="0" smtClean="0"/>
              <a:t>we have the product you can see in </a:t>
            </a:r>
            <a:r>
              <a:rPr lang="en-US" smtClean="0"/>
              <a:t>the </a:t>
            </a:r>
            <a:r>
              <a:rPr lang="en-US" smtClean="0"/>
              <a:t>pictures </a:t>
            </a:r>
            <a:r>
              <a:rPr lang="en-US" dirty="0" smtClean="0"/>
              <a:t>ready for racing!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1"/>
            <a:ext cx="6570133" cy="492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31515" y="2546350"/>
            <a:ext cx="4927601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84" y="303556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 for </a:t>
            </a:r>
            <a:r>
              <a:rPr lang="en-US" sz="6000" dirty="0" smtClean="0"/>
              <a:t>listening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68217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 Fiesta ST Air Intake Headlight  Proiect practica Gavrila Razvan CR2.2a</vt:lpstr>
      <vt:lpstr>The Goal</vt:lpstr>
      <vt:lpstr>Step 1: Scanning and measuring</vt:lpstr>
      <vt:lpstr>Step 2: Reverse engineer and Design</vt:lpstr>
      <vt:lpstr>Step 3: CFD Testing</vt:lpstr>
      <vt:lpstr>Step 4: Final Product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Fiesta ST Air Intake Headlight  Proiect practica Gavrila Razvan CR2.2a</dc:title>
  <dc:creator>Razvan Gavrila</dc:creator>
  <cp:lastModifiedBy>Razvan Gavrila</cp:lastModifiedBy>
  <cp:revision>6</cp:revision>
  <dcterms:created xsi:type="dcterms:W3CDTF">2023-07-13T13:15:19Z</dcterms:created>
  <dcterms:modified xsi:type="dcterms:W3CDTF">2023-07-13T17:01:59Z</dcterms:modified>
</cp:coreProperties>
</file>