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6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3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3690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82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065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25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39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0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0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1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3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4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8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5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9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1655064"/>
            <a:ext cx="8075845" cy="2395772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400" b="1" dirty="0" smtClean="0"/>
              <a:t>Fiesta ST Air Intake Headlight</a:t>
            </a:r>
            <a:r>
              <a:rPr lang="en-US" sz="6600" b="1" dirty="0"/>
              <a:t> </a:t>
            </a:r>
            <a:r>
              <a:rPr lang="en-US" sz="6600" b="1" dirty="0" smtClean="0"/>
              <a:t/>
            </a:r>
            <a:br>
              <a:rPr lang="en-US" sz="6600" b="1" dirty="0" smtClean="0"/>
            </a:br>
            <a:r>
              <a:rPr lang="en-US" sz="4000" b="1" dirty="0" err="1" smtClean="0"/>
              <a:t>Proiect</a:t>
            </a:r>
            <a:r>
              <a:rPr lang="en-US" sz="4000" b="1" dirty="0" smtClean="0"/>
              <a:t> </a:t>
            </a:r>
            <a:r>
              <a:rPr lang="en-US" sz="4000" b="1" dirty="0" err="1"/>
              <a:t>practica</a:t>
            </a:r>
            <a:r>
              <a:rPr lang="en-US" sz="6600" b="1" dirty="0" smtClean="0"/>
              <a:t/>
            </a:r>
            <a:br>
              <a:rPr lang="en-US" sz="6600" b="1" dirty="0" smtClean="0"/>
            </a:br>
            <a:r>
              <a:rPr lang="en-US" sz="2400" b="1" dirty="0" smtClean="0"/>
              <a:t>Gavrila Razvan</a:t>
            </a:r>
            <a:br>
              <a:rPr lang="en-US" sz="2400" b="1" dirty="0" smtClean="0"/>
            </a:br>
            <a:r>
              <a:rPr lang="en-US" sz="2400" b="1" dirty="0" smtClean="0"/>
              <a:t>CR2.2a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4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My goal was to produce from design to reality a headlight air intake for rally car.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steps that I took are the following: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Scanning and measuring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Reverse engineer and design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CFD Testing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Final product</a:t>
            </a:r>
          </a:p>
        </p:txBody>
      </p:sp>
    </p:spTree>
    <p:extLst>
      <p:ext uri="{BB962C8B-B14F-4D97-AF65-F5344CB8AC3E}">
        <p14:creationId xmlns:p14="http://schemas.microsoft.com/office/powerpoint/2010/main" val="212199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Scanning and measuring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8" b="9132"/>
          <a:stretch/>
        </p:blipFill>
        <p:spPr>
          <a:xfrm>
            <a:off x="8055864" y="0"/>
            <a:ext cx="4136136" cy="363821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6732" t="9451" r="15639" b="14339"/>
          <a:stretch/>
        </p:blipFill>
        <p:spPr>
          <a:xfrm>
            <a:off x="8055864" y="3637417"/>
            <a:ext cx="4136136" cy="3220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399" y="1772596"/>
            <a:ext cx="3826465" cy="50854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9119" y="1772596"/>
            <a:ext cx="3440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The first step was to measure and scan the original headlight.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We are doing this so we have a strong starting point.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I used the scan as an example on witch I based my final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3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2: Reverse engineer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143322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first operation was rebuilding the shape of the original headlight(Left Picture)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After we had the shape, we moved onto making the final design that includes the factory mounting tabs and the </a:t>
            </a:r>
            <a:r>
              <a:rPr lang="en-US" b="1" dirty="0" smtClean="0">
                <a:solidFill>
                  <a:schemeClr val="accent1"/>
                </a:solidFill>
              </a:rPr>
              <a:t>Air Intake.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022" t="8312" r="16826" b="11422"/>
          <a:stretch/>
        </p:blipFill>
        <p:spPr>
          <a:xfrm>
            <a:off x="0" y="3409696"/>
            <a:ext cx="4315968" cy="34460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6298" r="19597" b="15321"/>
          <a:stretch/>
        </p:blipFill>
        <p:spPr>
          <a:xfrm>
            <a:off x="4315968" y="3409696"/>
            <a:ext cx="4581144" cy="344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8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3: CFD Testing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13" b="14847"/>
          <a:stretch/>
        </p:blipFill>
        <p:spPr>
          <a:xfrm>
            <a:off x="677334" y="2958593"/>
            <a:ext cx="8023585" cy="3405632"/>
          </a:xfrm>
        </p:spPr>
      </p:pic>
      <p:sp>
        <p:nvSpPr>
          <p:cNvPr id="6" name="TextBox 5"/>
          <p:cNvSpPr txBox="1"/>
          <p:nvPr/>
        </p:nvSpPr>
        <p:spPr>
          <a:xfrm>
            <a:off x="677334" y="1930400"/>
            <a:ext cx="9207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The last step before bringing the headlight to life is testing the flow of the air trough the intake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The software used for this is </a:t>
            </a:r>
            <a:r>
              <a:rPr lang="en-US" dirty="0" err="1" smtClean="0"/>
              <a:t>SimScale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691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4: Final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7375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the end we have the product you can see in the pictures, ready for racing!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930401"/>
            <a:ext cx="6570133" cy="492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31515" y="2546350"/>
            <a:ext cx="4927601" cy="369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3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484" y="303556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 for listing!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682179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201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 Fiesta ST Air Intake Headlight  Proiect practica Gavrila Razvan CR2.2a</vt:lpstr>
      <vt:lpstr>The Goal</vt:lpstr>
      <vt:lpstr>Step 1: Scanning and measuring</vt:lpstr>
      <vt:lpstr>Step 2: Reverse engineer and Design</vt:lpstr>
      <vt:lpstr>Step 3: CFD Testing</vt:lpstr>
      <vt:lpstr>Step 4: Final Product</vt:lpstr>
      <vt:lpstr>Thank you for listing!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Fiesta ST Air Intake Headlight  Proiect practica Gavrila Razvan CR2.2a</dc:title>
  <dc:creator>Razvan Gavrila</dc:creator>
  <cp:lastModifiedBy>Razvan Gavrila</cp:lastModifiedBy>
  <cp:revision>5</cp:revision>
  <dcterms:created xsi:type="dcterms:W3CDTF">2023-07-13T13:15:19Z</dcterms:created>
  <dcterms:modified xsi:type="dcterms:W3CDTF">2023-07-13T13:54:33Z</dcterms:modified>
</cp:coreProperties>
</file>