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1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897D-FBFB-2B47-B93D-72908C428062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171BB-CD1C-7A4B-B9FA-0B8743A6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71BB-CD1C-7A4B-B9FA-0B8743A6F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28FE-C116-4D45-9A70-C2BE732B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DF5C7-51BC-2441-8D26-99849C96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5D75-E119-EC41-9589-9FA95B0E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BEBF-5247-DD40-97F9-B0D66CF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E9EB-BE87-E546-A128-73A739EA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DDDE-08AF-6645-B961-EA1BE355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5A51F-157C-5646-95D4-7F0F03E3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1253-B7CA-3143-9472-9CFF2F17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F94C-DA8B-4745-B1DC-99FADA2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357EA-367A-FF4D-BA68-156EC4D9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89307-746E-2A4A-A049-DD1BCF37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27791-DFB1-464B-95C4-079A3294B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2B79-2BB9-3D4C-A4D2-39616EB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C46B-D8B1-3840-B274-48667D6E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1959-AD72-6948-AB9B-38208F0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43F4-EB8C-4747-B30A-E366FBD2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45E3-CF48-D84C-BBAD-18443C16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F7D7-A5E0-524B-BBEC-B86BE930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D191-6608-C647-B4D0-8F211AE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3F30-7DA9-0E4D-B578-2935A29B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F13A-7D84-A941-8BC4-B41DE69D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A7A8-D921-D84F-9AFA-FEC65077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81C6-B0C8-4849-8487-0B5F12EB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D64F-2CFA-744B-B197-25F6CD4C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47D2-7526-DD40-AAFC-C29084F1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D347-5711-4142-98C2-9D70F824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6912-0745-E540-8A58-FDBACAAC3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97F2-18F4-F049-814C-6BE1817C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F3A5-3BCB-1440-B3FB-169D083E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A963-774B-104E-9098-90AB8100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0845-08A7-8C4D-A07C-9E9002DC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4B77-5384-6947-A636-0658754C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82B8-C11E-FC47-9C4F-65A8D4D5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7EA74-C0C4-4144-8610-148676AE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CC7E-808B-B74E-B0B5-8EE150F3A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39042-8673-4D45-859F-6F2C19DE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3973E-708C-CF4B-A24B-19AEEE74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325B1-79A0-6D4F-8349-7AAF7151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F9FD8-7EF9-874A-8C8E-7EAF5AD9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C931-C2BD-1040-A365-21D3F3E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E191-5AE4-6640-9464-E03DDE40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90B8-1B06-2C4E-B2EF-72F460F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6572A-6C7E-1748-8765-55412ED8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EB790-E65D-744A-B0F0-BD8BC810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5CF7B-FF7C-E14B-B63D-C066521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FAC95-1EBA-E441-9824-6991B830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5BF-E3F2-0149-A093-F556C6B9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B424-1FF8-2940-96FA-60495825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6AC22-1935-5A4C-A8A0-5A55E855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0D16-9F38-7C44-9C8F-9C08983A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05C2A-53C7-294A-8530-00EB0906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4585C-FED4-D047-8865-4A078930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7207-E254-E84B-8EAD-98133324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4D2BB-EB26-2844-8C37-577A56F81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CFF21-3C4F-1B49-A91E-9E1511EB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77896-AB3A-664B-9512-46980A80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0773-1E16-574D-96AF-33D6DF3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782A-0847-0849-9CA9-472C1672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78BC4-24B5-A64C-9D1B-62518F48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3C07-70DF-C446-8063-A65F4716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09CE-BF43-CB47-B52F-29F8450E4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A62D-7A2B-134E-A905-38AC716B5DE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4050-B8F8-D140-9DB0-6C3E0ADE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5162-C48D-AD46-8C02-735E7BF7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70AC-E154-9440-9951-DF523AF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107A-66C9-6B4C-B99C-139CC3DA7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E1B26-AB20-8D4C-BEA0-684608B91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6ACA2A-5496-7A4C-9AA5-82BD6CB1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8987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2252221"/>
                    </a:ext>
                  </a:extLst>
                </a:gridCol>
                <a:gridCol w="4083353">
                  <a:extLst>
                    <a:ext uri="{9D8B030D-6E8A-4147-A177-3AD203B41FA5}">
                      <a16:colId xmlns:a16="http://schemas.microsoft.com/office/drawing/2014/main" val="3600996095"/>
                    </a:ext>
                  </a:extLst>
                </a:gridCol>
                <a:gridCol w="1335313">
                  <a:extLst>
                    <a:ext uri="{9D8B030D-6E8A-4147-A177-3AD203B41FA5}">
                      <a16:colId xmlns:a16="http://schemas.microsoft.com/office/drawing/2014/main" val="115618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size (large)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0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Pressure (intermediate)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1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Inherent Noise (low)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8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73BE-18F0-934C-B0BB-A57FBB18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B80D2A-FBDB-CD4D-AC62-A485AF33F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65192"/>
              </p:ext>
            </p:extLst>
          </p:nvPr>
        </p:nvGraphicFramePr>
        <p:xfrm>
          <a:off x="561412" y="1778000"/>
          <a:ext cx="1042416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96101717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3598368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223214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9030343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487342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32567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⋯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1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f(x1cc, y1cc) </a:t>
                      </a:r>
                      <a:br>
                        <a:rPr lang="en-US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b="1" dirty="0"/>
                        <a:t>·p1cc·q1cc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f(x1cc, y1cc)</a:t>
                      </a:r>
                    </a:p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·p1cc·(1 - q1cc)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f(x1cc, y1cc))</a:t>
                      </a:r>
                    </a:p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p2cc)·q2cc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f(x1cc, y1cc))</a:t>
                      </a:r>
                    </a:p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p2cc)·(1 - q2cc)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1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f(x1cd, y1dc)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·p1cd·q1dc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f(x1cd, y1dc)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·p1cd·(1 - q1dc)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f(x1cd, y1dc))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p2cd)·q2dc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f(x1cd, y1dc))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p2cd)·(1 - q2dc)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467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7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f(x2dc, y2cd)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·p1dc·q1cd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f(x2dc, y2cd)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·p1dc·(1 - q1cd)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f(x2dc, y2cd))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p2dc)·q2cd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f(x2dc, y2cd))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p2dc)·(1 - q2cd)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9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f(x2dd, y2dd)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·p1dd·q1dd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f(x2dd, y2dd)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·p1dd·(1 - q1dd)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f(x2dd, y2dd))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p2dd)·q2dd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(1 - f(x2dd, y2dd))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·(1 - p2dd)·(1 - q2dd)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2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9D2E-2599-014D-BB15-8AF22698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B5C1-93C5-E449-967D-FA661D56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7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255</Words>
  <Application>Microsoft Macintosh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Gologorsky, Rachel Gita</dc:creator>
  <cp:lastModifiedBy>Gologorsky, Rachel Gita</cp:lastModifiedBy>
  <cp:revision>15</cp:revision>
  <dcterms:created xsi:type="dcterms:W3CDTF">2019-02-24T19:05:10Z</dcterms:created>
  <dcterms:modified xsi:type="dcterms:W3CDTF">2019-03-04T01:32:39Z</dcterms:modified>
</cp:coreProperties>
</file>