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5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9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9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0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46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6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04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74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31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6CC2-BFF6-40A8-80AD-5B3A7643E319}" type="datetimeFigureOut">
              <a:rPr lang="en-CA" smtClean="0"/>
              <a:t>2021-08-07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03D7-7948-44B6-B12C-D47722732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60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uppet with solid fill">
            <a:extLst>
              <a:ext uri="{FF2B5EF4-FFF2-40B4-BE49-F238E27FC236}">
                <a16:creationId xmlns:a16="http://schemas.microsoft.com/office/drawing/2014/main" id="{2939BD43-98D7-4227-8E84-18F179EC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981" y="0"/>
            <a:ext cx="9179799" cy="9179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58D3F-33F9-4CEE-9E4D-D7E98CFA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1" y="7576996"/>
            <a:ext cx="9179799" cy="3759917"/>
          </a:xfrm>
        </p:spPr>
        <p:txBody>
          <a:bodyPr>
            <a:normAutofit fontScale="90000"/>
          </a:bodyPr>
          <a:lstStyle/>
          <a:p>
            <a:r>
              <a:rPr lang="en-CA" sz="28700" dirty="0">
                <a:ln w="762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1661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PNG</dc:title>
  <dc:creator>Elias Puurunen</dc:creator>
  <cp:lastModifiedBy>Elias Puurunen</cp:lastModifiedBy>
  <cp:revision>1</cp:revision>
  <dcterms:created xsi:type="dcterms:W3CDTF">2021-08-08T01:04:30Z</dcterms:created>
  <dcterms:modified xsi:type="dcterms:W3CDTF">2021-08-08T01:06:53Z</dcterms:modified>
</cp:coreProperties>
</file>