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1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99" y="588169"/>
            <a:ext cx="7325082" cy="70546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734378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Empresa: 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1900833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BIO HOUSE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6319599" y="3067288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Integrantes: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541770" y="3813453"/>
            <a:ext cx="70332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Alan Aluir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6319599" y="4309705"/>
            <a:ext cx="7477601" cy="637103"/>
          </a:xfrm>
          <a:prstGeom prst="rect">
            <a:avLst/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6541770" y="4450556"/>
            <a:ext cx="70332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Débora Valente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6541770" y="5087660"/>
            <a:ext cx="70332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Nathália Fonseca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319599" y="5583912"/>
            <a:ext cx="7477601" cy="637103"/>
          </a:xfrm>
          <a:prstGeom prst="rect">
            <a:avLst/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6541770" y="5724763"/>
            <a:ext cx="70332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Ronilson Augusto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541770" y="6361867"/>
            <a:ext cx="70332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Sarah Alves 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6319599" y="6858119"/>
            <a:ext cx="7477601" cy="637103"/>
          </a:xfrm>
          <a:prstGeom prst="rect">
            <a:avLst/>
          </a:prstGeom>
          <a:solidFill>
            <a:srgbClr val="F6E9D5"/>
          </a:solidFill>
          <a:ln/>
        </p:spPr>
      </p:sp>
      <p:sp>
        <p:nvSpPr>
          <p:cNvPr id="15" name="Text 13"/>
          <p:cNvSpPr/>
          <p:nvPr/>
        </p:nvSpPr>
        <p:spPr>
          <a:xfrm>
            <a:off x="6541770" y="6998970"/>
            <a:ext cx="70332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Vitor Fernando</a:t>
            </a:r>
            <a:endParaRPr lang="en-US" sz="175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640794"/>
            <a:ext cx="70104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Definição do Negócio: 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180725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Um negócio dedicado à fabricação de casas de pássaros feitas a partir de materiais de madeira reciclada, combinamos a criação de produtos funcionais e atrativos para aves selvagens com a promoção da sustentabilidade ambiental.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312336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381202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Definição da Missão e da Visão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33199" y="581167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Nossa Missão é combinar criatividade e funcionalidade para projetar e fabricar móveis que se adaptem perfeitamente aos espaços e às necessidades de nossos clientes com foco em sustentabilidade. Buscando proporcionar através da visão a inovação, desenvolvendo produtos de alta qualidade, respeitando o meio ambiente.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1490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Análise SWOT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287786"/>
            <a:ext cx="4855726" cy="2285286"/>
          </a:xfrm>
          <a:prstGeom prst="roundRect">
            <a:avLst>
              <a:gd name="adj" fmla="val 2917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5099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Forças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925961" y="3107055"/>
            <a:ext cx="405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Transparência e Certificação;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925961" y="3551277"/>
            <a:ext cx="405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Treinamento e Parcerias;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925961" y="3995499"/>
            <a:ext cx="405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Preservação da biodiversidade.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6285" y="2287786"/>
            <a:ext cx="4855726" cy="2285286"/>
          </a:xfrm>
          <a:prstGeom prst="roundRect">
            <a:avLst>
              <a:gd name="adj" fmla="val 2917"/>
            </a:avLst>
          </a:prstGeom>
          <a:solidFill>
            <a:srgbClr val="F6E9D5"/>
          </a:solidFill>
          <a:ln/>
        </p:spPr>
      </p:sp>
      <p:sp>
        <p:nvSpPr>
          <p:cNvPr id="11" name="Text 9"/>
          <p:cNvSpPr/>
          <p:nvPr/>
        </p:nvSpPr>
        <p:spPr>
          <a:xfrm>
            <a:off x="7648456" y="25099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Fraquezas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003858" y="3107055"/>
            <a:ext cx="405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Dependência de matéria-prima limitada;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003858" y="3551277"/>
            <a:ext cx="405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Sazonalidade.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348389" y="4795242"/>
            <a:ext cx="4855726" cy="2285286"/>
          </a:xfrm>
          <a:prstGeom prst="roundRect">
            <a:avLst>
              <a:gd name="adj" fmla="val 2917"/>
            </a:avLst>
          </a:prstGeom>
          <a:solidFill>
            <a:srgbClr val="F6E9D5"/>
          </a:solidFill>
          <a:ln/>
        </p:spPr>
      </p:sp>
      <p:sp>
        <p:nvSpPr>
          <p:cNvPr id="15" name="Text 13"/>
          <p:cNvSpPr/>
          <p:nvPr/>
        </p:nvSpPr>
        <p:spPr>
          <a:xfrm>
            <a:off x="2570559" y="50174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Oportunidades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925961" y="5614511"/>
            <a:ext cx="405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Diversificação de Produtos;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2925961" y="6058733"/>
            <a:ext cx="405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Inovação no Design;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2925961" y="6502956"/>
            <a:ext cx="405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Campanhas de Sensibilização.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26285" y="4795242"/>
            <a:ext cx="4855726" cy="2285286"/>
          </a:xfrm>
          <a:prstGeom prst="roundRect">
            <a:avLst>
              <a:gd name="adj" fmla="val 2917"/>
            </a:avLst>
          </a:prstGeom>
          <a:solidFill>
            <a:srgbClr val="F6E9D5"/>
          </a:solidFill>
          <a:ln/>
        </p:spPr>
      </p:sp>
      <p:sp>
        <p:nvSpPr>
          <p:cNvPr id="20" name="Text 18"/>
          <p:cNvSpPr/>
          <p:nvPr/>
        </p:nvSpPr>
        <p:spPr>
          <a:xfrm>
            <a:off x="7648456" y="50174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Ameaças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8003858" y="5614511"/>
            <a:ext cx="405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Eventos Inesperados;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8003858" y="6058733"/>
            <a:ext cx="405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Tecnologia Emergente.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07613"/>
            <a:ext cx="6355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Planejamento do Projeto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157413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Descrição do Projeto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3212544"/>
            <a:ext cx="2949416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projeto consiste em desenvolver uma casa de pássaros com material reaproveitável levando o conceito de sustentabilidade conciliando a preservação do meio ambiente ao reaproveitar material residual de carpintaria que seria descartado e promovendo qualidade de vida aos pássaros.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2157413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Justificativa do Projeto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3212544"/>
            <a:ext cx="2949416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descarte dos resíduos na natureza tem trazido grande transtorno ambiental assim como os da carpintaria. Portanto, a justificativa do projeto é  promover a sustentabilidade, preservando o meio ambiente e a fauna.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47398" y="6255663"/>
            <a:ext cx="294941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346406" y="2157413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Objetivo do Projeto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9346406" y="3212544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Promover a sustentabilidade por meio da reutilização de materiais residuais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15872"/>
            <a:ext cx="4838700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Cronograma do Projeto</a:t>
            </a:r>
            <a:endParaRPr lang="en-US" sz="3499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405" y="3136583"/>
            <a:ext cx="4738449" cy="2666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3690818" y="1419463"/>
            <a:ext cx="3444240" cy="506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90"/>
              </a:lnSpc>
              <a:buNone/>
            </a:pPr>
            <a:r>
              <a:rPr lang="en-US" sz="3192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Escopo do Projeto</a:t>
            </a:r>
            <a:endParaRPr lang="en-US" sz="3192" dirty="0"/>
          </a:p>
        </p:txBody>
      </p:sp>
      <p:sp>
        <p:nvSpPr>
          <p:cNvPr id="5" name="Text 3"/>
          <p:cNvSpPr/>
          <p:nvPr/>
        </p:nvSpPr>
        <p:spPr>
          <a:xfrm>
            <a:off x="3690818" y="2169319"/>
            <a:ext cx="7248763" cy="2594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43"/>
              </a:lnSpc>
              <a:buNone/>
            </a:pPr>
            <a:endParaRPr lang="en-US" sz="1277" dirty="0"/>
          </a:p>
        </p:txBody>
      </p:sp>
      <p:sp>
        <p:nvSpPr>
          <p:cNvPr id="6" name="Shape 4"/>
          <p:cNvSpPr/>
          <p:nvPr/>
        </p:nvSpPr>
        <p:spPr>
          <a:xfrm>
            <a:off x="3690818" y="2737842"/>
            <a:ext cx="364808" cy="364808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7" name="Text 5"/>
          <p:cNvSpPr/>
          <p:nvPr/>
        </p:nvSpPr>
        <p:spPr>
          <a:xfrm>
            <a:off x="3827502" y="2768203"/>
            <a:ext cx="91440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4"/>
              </a:lnSpc>
              <a:buNone/>
            </a:pPr>
            <a:r>
              <a:rPr lang="en-US" sz="191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1915" dirty="0"/>
          </a:p>
        </p:txBody>
      </p:sp>
      <p:sp>
        <p:nvSpPr>
          <p:cNvPr id="8" name="Text 6"/>
          <p:cNvSpPr/>
          <p:nvPr/>
        </p:nvSpPr>
        <p:spPr>
          <a:xfrm>
            <a:off x="4217670" y="2793563"/>
            <a:ext cx="2065020" cy="2532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5"/>
              </a:lnSpc>
              <a:buNone/>
            </a:pPr>
            <a:r>
              <a:rPr lang="en-US" sz="159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Descrição do Produto</a:t>
            </a:r>
            <a:endParaRPr lang="en-US" sz="1596" dirty="0"/>
          </a:p>
        </p:txBody>
      </p:sp>
      <p:sp>
        <p:nvSpPr>
          <p:cNvPr id="9" name="Text 7"/>
          <p:cNvSpPr/>
          <p:nvPr/>
        </p:nvSpPr>
        <p:spPr>
          <a:xfrm>
            <a:off x="4217670" y="3208853"/>
            <a:ext cx="3016568" cy="15566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3"/>
              </a:lnSpc>
              <a:buNone/>
            </a:pPr>
            <a:r>
              <a:rPr lang="en-US" sz="127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produto deste projeto é uma casa de pássaros feita de material reaproveitável da carpintaria. Essa casa será projetada para abrigar aves silvestres, fornecendo-lhes um local seguro para nidificar e descansar.</a:t>
            </a:r>
            <a:endParaRPr lang="en-US" sz="1277" dirty="0"/>
          </a:p>
        </p:txBody>
      </p:sp>
      <p:sp>
        <p:nvSpPr>
          <p:cNvPr id="10" name="Shape 8"/>
          <p:cNvSpPr/>
          <p:nvPr/>
        </p:nvSpPr>
        <p:spPr>
          <a:xfrm>
            <a:off x="7396282" y="2737842"/>
            <a:ext cx="364808" cy="364808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11" name="Text 9"/>
          <p:cNvSpPr/>
          <p:nvPr/>
        </p:nvSpPr>
        <p:spPr>
          <a:xfrm>
            <a:off x="7513915" y="2768203"/>
            <a:ext cx="129540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4"/>
              </a:lnSpc>
              <a:buNone/>
            </a:pPr>
            <a:r>
              <a:rPr lang="en-US" sz="191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1915" dirty="0"/>
          </a:p>
        </p:txBody>
      </p:sp>
      <p:sp>
        <p:nvSpPr>
          <p:cNvPr id="12" name="Text 10"/>
          <p:cNvSpPr/>
          <p:nvPr/>
        </p:nvSpPr>
        <p:spPr>
          <a:xfrm>
            <a:off x="7923133" y="2793563"/>
            <a:ext cx="1621393" cy="2532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5"/>
              </a:lnSpc>
              <a:buNone/>
            </a:pPr>
            <a:r>
              <a:rPr lang="en-US" sz="159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Premissas</a:t>
            </a:r>
            <a:endParaRPr lang="en-US" sz="1596" dirty="0"/>
          </a:p>
        </p:txBody>
      </p:sp>
      <p:sp>
        <p:nvSpPr>
          <p:cNvPr id="13" name="Text 11"/>
          <p:cNvSpPr/>
          <p:nvPr/>
        </p:nvSpPr>
        <p:spPr>
          <a:xfrm>
            <a:off x="7923133" y="3208853"/>
            <a:ext cx="2757249" cy="518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43"/>
              </a:lnSpc>
              <a:buSzPct val="100000"/>
              <a:buChar char="•"/>
            </a:pPr>
            <a:r>
              <a:rPr lang="en-US" sz="127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Disponibilidade de material residual de carpintaria para reutilização;</a:t>
            </a:r>
            <a:endParaRPr lang="en-US" sz="1277" dirty="0"/>
          </a:p>
        </p:txBody>
      </p:sp>
      <p:sp>
        <p:nvSpPr>
          <p:cNvPr id="14" name="Text 12"/>
          <p:cNvSpPr/>
          <p:nvPr/>
        </p:nvSpPr>
        <p:spPr>
          <a:xfrm>
            <a:off x="7923132" y="3987164"/>
            <a:ext cx="2757249" cy="7783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43"/>
              </a:lnSpc>
              <a:buSzPct val="100000"/>
              <a:buChar char="•"/>
            </a:pPr>
            <a:r>
              <a:rPr lang="en-US" sz="127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Conhecimento em carpintaria para transformar o material em casas de pássaros;</a:t>
            </a:r>
            <a:endParaRPr lang="en-US" sz="1277" dirty="0"/>
          </a:p>
        </p:txBody>
      </p:sp>
      <p:sp>
        <p:nvSpPr>
          <p:cNvPr id="15" name="Text 13"/>
          <p:cNvSpPr/>
          <p:nvPr/>
        </p:nvSpPr>
        <p:spPr>
          <a:xfrm>
            <a:off x="7923133" y="4714752"/>
            <a:ext cx="2757249" cy="518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43"/>
              </a:lnSpc>
              <a:buSzPct val="100000"/>
              <a:buChar char="•"/>
            </a:pPr>
            <a:r>
              <a:rPr lang="en-US" sz="127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Atrair e beneficiar aves locais com a construção das casas.</a:t>
            </a:r>
            <a:endParaRPr lang="en-US" sz="1277" dirty="0"/>
          </a:p>
        </p:txBody>
      </p:sp>
      <p:sp>
        <p:nvSpPr>
          <p:cNvPr id="16" name="Shape 14"/>
          <p:cNvSpPr/>
          <p:nvPr/>
        </p:nvSpPr>
        <p:spPr>
          <a:xfrm>
            <a:off x="3690818" y="5463540"/>
            <a:ext cx="364808" cy="364808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17" name="Text 15"/>
          <p:cNvSpPr/>
          <p:nvPr/>
        </p:nvSpPr>
        <p:spPr>
          <a:xfrm>
            <a:off x="3804642" y="5493901"/>
            <a:ext cx="137160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4"/>
              </a:lnSpc>
              <a:buNone/>
            </a:pPr>
            <a:r>
              <a:rPr lang="en-US" sz="191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1915" dirty="0"/>
          </a:p>
        </p:txBody>
      </p:sp>
      <p:sp>
        <p:nvSpPr>
          <p:cNvPr id="18" name="Text 16"/>
          <p:cNvSpPr/>
          <p:nvPr/>
        </p:nvSpPr>
        <p:spPr>
          <a:xfrm>
            <a:off x="4217670" y="5519261"/>
            <a:ext cx="1621393" cy="2532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5"/>
              </a:lnSpc>
              <a:buNone/>
            </a:pPr>
            <a:r>
              <a:rPr lang="en-US" sz="159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Restrições</a:t>
            </a:r>
            <a:endParaRPr lang="en-US" sz="1596" dirty="0"/>
          </a:p>
        </p:txBody>
      </p:sp>
      <p:sp>
        <p:nvSpPr>
          <p:cNvPr id="19" name="Text 17"/>
          <p:cNvSpPr/>
          <p:nvPr/>
        </p:nvSpPr>
        <p:spPr>
          <a:xfrm>
            <a:off x="4217670" y="5934551"/>
            <a:ext cx="3016568" cy="518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3"/>
              </a:lnSpc>
              <a:buNone/>
            </a:pPr>
            <a:r>
              <a:rPr lang="en-US" sz="127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Limitações de tempo e recursos para o projeto.</a:t>
            </a:r>
            <a:endParaRPr lang="en-US" sz="1277" dirty="0"/>
          </a:p>
        </p:txBody>
      </p:sp>
      <p:sp>
        <p:nvSpPr>
          <p:cNvPr id="20" name="Text 18"/>
          <p:cNvSpPr/>
          <p:nvPr/>
        </p:nvSpPr>
        <p:spPr>
          <a:xfrm>
            <a:off x="4217670" y="6599277"/>
            <a:ext cx="3016568" cy="518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3"/>
              </a:lnSpc>
              <a:buNone/>
            </a:pPr>
            <a:r>
              <a:rPr lang="en-US" sz="127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Disponibilidade de espaço para instalar as casas de pássaros.</a:t>
            </a:r>
            <a:endParaRPr lang="en-US" sz="1277" dirty="0"/>
          </a:p>
        </p:txBody>
      </p:sp>
      <p:sp>
        <p:nvSpPr>
          <p:cNvPr id="21" name="Text 19"/>
          <p:cNvSpPr/>
          <p:nvPr/>
        </p:nvSpPr>
        <p:spPr>
          <a:xfrm>
            <a:off x="4217670" y="7264003"/>
            <a:ext cx="3016568" cy="518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3"/>
              </a:lnSpc>
              <a:buNone/>
            </a:pPr>
            <a:r>
              <a:rPr lang="en-US" sz="127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Regulamentações ambientais e de construção que devem ser seguidas.</a:t>
            </a:r>
            <a:endParaRPr lang="en-US" sz="1277" dirty="0"/>
          </a:p>
        </p:txBody>
      </p:sp>
      <p:sp>
        <p:nvSpPr>
          <p:cNvPr id="22" name="Shape 20"/>
          <p:cNvSpPr/>
          <p:nvPr/>
        </p:nvSpPr>
        <p:spPr>
          <a:xfrm>
            <a:off x="7396282" y="5463540"/>
            <a:ext cx="364808" cy="364808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23" name="Text 21"/>
          <p:cNvSpPr/>
          <p:nvPr/>
        </p:nvSpPr>
        <p:spPr>
          <a:xfrm>
            <a:off x="7513915" y="5493901"/>
            <a:ext cx="129540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4"/>
              </a:lnSpc>
              <a:buNone/>
            </a:pPr>
            <a:r>
              <a:rPr lang="en-US" sz="191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1915" dirty="0"/>
          </a:p>
        </p:txBody>
      </p:sp>
      <p:sp>
        <p:nvSpPr>
          <p:cNvPr id="24" name="Text 22"/>
          <p:cNvSpPr/>
          <p:nvPr/>
        </p:nvSpPr>
        <p:spPr>
          <a:xfrm>
            <a:off x="7923133" y="5519261"/>
            <a:ext cx="2103120" cy="2532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5"/>
              </a:lnSpc>
              <a:buNone/>
            </a:pPr>
            <a:r>
              <a:rPr lang="en-US" sz="159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Expectativa do Cliente</a:t>
            </a:r>
            <a:endParaRPr lang="en-US" sz="1596" dirty="0"/>
          </a:p>
        </p:txBody>
      </p:sp>
      <p:sp>
        <p:nvSpPr>
          <p:cNvPr id="25" name="Text 23"/>
          <p:cNvSpPr/>
          <p:nvPr/>
        </p:nvSpPr>
        <p:spPr>
          <a:xfrm>
            <a:off x="7923133" y="5934551"/>
            <a:ext cx="3016568" cy="1297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3"/>
              </a:lnSpc>
              <a:buNone/>
            </a:pPr>
            <a:r>
              <a:rPr lang="en-US" sz="127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expectativa do cliente é criar um ambiente sustentável e atrativo para as aves locais, contribuindo para a conservação da vida selvagem e a preservação do meio ambiente.</a:t>
            </a:r>
            <a:endParaRPr lang="en-US" sz="1277" dirty="0"/>
          </a:p>
        </p:txBody>
      </p:sp>
      <p:pic>
        <p:nvPicPr>
          <p:cNvPr id="2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972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Conclusão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48389" y="3917752"/>
            <a:ext cx="10061325" cy="19806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O projeto consiste na criação de casas de pássaros feitas de materiais reaproveitáveis da carpintaria, projetadas para abrigar aves silvestres de forma segura e personalizada. Essas casas utilizarão materiais não tóxicos e mão de obra qualificada, promovendo a conservação da vida selvagem e a sustentabilidade ambiental.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8389" y="3787140"/>
            <a:ext cx="5981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Obrigado pela atenção!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348389" y="4814768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48389" y="5420082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Dúvidas?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E9E4A1EA591E4A8D90E509CC286846" ma:contentTypeVersion="4" ma:contentTypeDescription="Crie um novo documento." ma:contentTypeScope="" ma:versionID="fa28ada52e6fcae4951b45a04b3d5735">
  <xsd:schema xmlns:xsd="http://www.w3.org/2001/XMLSchema" xmlns:xs="http://www.w3.org/2001/XMLSchema" xmlns:p="http://schemas.microsoft.com/office/2006/metadata/properties" xmlns:ns2="eba73d8d-8753-4292-97ef-f516420938e6" targetNamespace="http://schemas.microsoft.com/office/2006/metadata/properties" ma:root="true" ma:fieldsID="650427b07d60d273a12d0db4ba0d2150" ns2:_="">
    <xsd:import namespace="eba73d8d-8753-4292-97ef-f516420938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73d8d-8753-4292-97ef-f51642093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FF127-20C8-49ED-8A30-B8B778E7F56A}"/>
</file>

<file path=customXml/itemProps2.xml><?xml version="1.0" encoding="utf-8"?>
<ds:datastoreItem xmlns:ds="http://schemas.openxmlformats.org/officeDocument/2006/customXml" ds:itemID="{93BE490B-ABC9-453B-89C0-0009679B8001}"/>
</file>

<file path=customXml/itemProps3.xml><?xml version="1.0" encoding="utf-8"?>
<ds:datastoreItem xmlns:ds="http://schemas.openxmlformats.org/officeDocument/2006/customXml" ds:itemID="{59FFA356-F1BB-4F83-A39C-764A651F6A3E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462</Words>
  <Application>Microsoft Office PowerPoint</Application>
  <PresentationFormat>Personalizar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Lora</vt:lpstr>
      <vt:lpstr>Source Sans Pro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Fatec</cp:lastModifiedBy>
  <cp:revision>3</cp:revision>
  <dcterms:created xsi:type="dcterms:W3CDTF">2023-09-12T23:49:32Z</dcterms:created>
  <dcterms:modified xsi:type="dcterms:W3CDTF">2023-09-12T23:51:58Z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0x010100E2E9E4A1EA591E4A8D90E509CC286846</vt:lpwstr>
  </property>
</Properties>
</file>