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04F"/>
    <a:srgbClr val="566881"/>
    <a:srgbClr val="677E9D"/>
    <a:srgbClr val="6E88AA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20"/>
  </p:normalViewPr>
  <p:slideViewPr>
    <p:cSldViewPr snapToGrid="0" snapToObjects="1">
      <p:cViewPr>
        <p:scale>
          <a:sx n="245" d="100"/>
          <a:sy n="245" d="100"/>
        </p:scale>
        <p:origin x="-17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05.08.17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88376" y="3196276"/>
            <a:ext cx="1986737" cy="400110"/>
          </a:xfrm>
          <a:prstGeom prst="rect">
            <a:avLst/>
          </a:prstGeom>
          <a:solidFill>
            <a:srgbClr val="566881"/>
          </a:solidFill>
          <a:ln>
            <a:solidFill>
              <a:srgbClr val="5668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cap="small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Text</a:t>
            </a:r>
            <a:endParaRPr lang="en-GB" sz="2000" cap="small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3731576" y="3042388"/>
            <a:ext cx="1986737" cy="707886"/>
          </a:xfrm>
          <a:prstGeom prst="rect">
            <a:avLst/>
          </a:prstGeom>
          <a:solidFill>
            <a:srgbClr val="96B04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Pre-Annotation of Assistance</a:t>
            </a:r>
          </a:p>
        </p:txBody>
      </p:sp>
      <p:sp>
        <p:nvSpPr>
          <p:cNvPr id="300" name="Textfeld 299"/>
          <p:cNvSpPr txBox="1"/>
          <p:nvPr/>
        </p:nvSpPr>
        <p:spPr>
          <a:xfrm>
            <a:off x="6470527" y="3196276"/>
            <a:ext cx="1986737" cy="400110"/>
          </a:xfrm>
          <a:prstGeom prst="rect">
            <a:avLst/>
          </a:prstGeom>
          <a:solidFill>
            <a:srgbClr val="566881"/>
          </a:solidFill>
          <a:ln>
            <a:solidFill>
              <a:srgbClr val="5668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cap="small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Editing By User</a:t>
            </a:r>
            <a:endParaRPr lang="en-GB" sz="2000" cap="small" dirty="0" smtClean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9209478" y="3196276"/>
            <a:ext cx="1986737" cy="400110"/>
          </a:xfrm>
          <a:prstGeom prst="rect">
            <a:avLst/>
          </a:prstGeom>
          <a:solidFill>
            <a:srgbClr val="566881"/>
          </a:solidFill>
          <a:ln>
            <a:solidFill>
              <a:srgbClr val="56688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Annotated Text</a:t>
            </a:r>
          </a:p>
        </p:txBody>
      </p:sp>
      <p:cxnSp>
        <p:nvCxnSpPr>
          <p:cNvPr id="3" name="Gerade Verbindung mit Pfeil 2"/>
          <p:cNvCxnSpPr>
            <a:endCxn id="4" idx="1"/>
          </p:cNvCxnSpPr>
          <p:nvPr/>
        </p:nvCxnSpPr>
        <p:spPr>
          <a:xfrm>
            <a:off x="265044" y="3396331"/>
            <a:ext cx="723332" cy="0"/>
          </a:xfrm>
          <a:prstGeom prst="straightConnector1">
            <a:avLst/>
          </a:prstGeom>
          <a:ln w="12700"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975113" y="3396331"/>
            <a:ext cx="756463" cy="0"/>
          </a:xfrm>
          <a:prstGeom prst="straightConnector1">
            <a:avLst/>
          </a:prstGeom>
          <a:ln w="12700"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300" idx="3"/>
          </p:cNvCxnSpPr>
          <p:nvPr/>
        </p:nvCxnSpPr>
        <p:spPr>
          <a:xfrm>
            <a:off x="8457264" y="3396331"/>
            <a:ext cx="752214" cy="0"/>
          </a:xfrm>
          <a:prstGeom prst="straightConnector1">
            <a:avLst/>
          </a:prstGeom>
          <a:ln w="12700"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1196215" y="3396331"/>
            <a:ext cx="723332" cy="0"/>
          </a:xfrm>
          <a:prstGeom prst="straightConnector1">
            <a:avLst/>
          </a:prstGeom>
          <a:ln w="12700"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299" idx="0"/>
            <a:endCxn id="300" idx="0"/>
          </p:cNvCxnSpPr>
          <p:nvPr/>
        </p:nvCxnSpPr>
        <p:spPr>
          <a:xfrm rot="16200000" flipH="1">
            <a:off x="6017476" y="1749857"/>
            <a:ext cx="153888" cy="2738951"/>
          </a:xfrm>
          <a:prstGeom prst="bentConnector3">
            <a:avLst>
              <a:gd name="adj1" fmla="val -148550"/>
            </a:avLst>
          </a:prstGeom>
          <a:ln w="12700">
            <a:solidFill>
              <a:srgbClr val="96B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300" idx="2"/>
            <a:endCxn id="299" idx="2"/>
          </p:cNvCxnSpPr>
          <p:nvPr/>
        </p:nvCxnSpPr>
        <p:spPr>
          <a:xfrm rot="5400000">
            <a:off x="6017477" y="2303855"/>
            <a:ext cx="153888" cy="2738951"/>
          </a:xfrm>
          <a:prstGeom prst="bentConnector3">
            <a:avLst>
              <a:gd name="adj1" fmla="val 248550"/>
            </a:avLst>
          </a:prstGeom>
          <a:ln w="12700">
            <a:solidFill>
              <a:srgbClr val="5668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98790" y="4856922"/>
            <a:ext cx="179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source of error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5400000">
            <a:off x="5870813" y="2199363"/>
            <a:ext cx="447211" cy="4725689"/>
          </a:xfrm>
          <a:prstGeom prst="rightBrace">
            <a:avLst>
              <a:gd name="adj1" fmla="val 58709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Open Sans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17</cp:revision>
  <dcterms:created xsi:type="dcterms:W3CDTF">2017-07-31T18:41:44Z</dcterms:created>
  <dcterms:modified xsi:type="dcterms:W3CDTF">2017-08-05T12:42:36Z</dcterms:modified>
</cp:coreProperties>
</file>