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6980"/>
    <a:srgbClr val="96AE52"/>
    <a:srgbClr val="6E88AA"/>
    <a:srgbClr val="96B04F"/>
    <a:srgbClr val="566881"/>
    <a:srgbClr val="677E9D"/>
    <a:srgbClr val="87BA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67"/>
    <p:restoredTop sz="94620"/>
  </p:normalViewPr>
  <p:slideViewPr>
    <p:cSldViewPr snapToGrid="0" snapToObjects="1">
      <p:cViewPr>
        <p:scale>
          <a:sx n="258" d="100"/>
          <a:sy n="258" d="100"/>
        </p:scale>
        <p:origin x="-720" y="-8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D2AF-6E9A-7643-8DD4-D1C7112E0DA7}" type="datetimeFigureOut">
              <a:rPr lang="de-DE" smtClean="0"/>
              <a:t>10.08.17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49BE4-FAFF-A94D-BA68-FEC9849022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1590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D2AF-6E9A-7643-8DD4-D1C7112E0DA7}" type="datetimeFigureOut">
              <a:rPr lang="de-DE" smtClean="0"/>
              <a:t>10.08.17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49BE4-FAFF-A94D-BA68-FEC9849022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457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D2AF-6E9A-7643-8DD4-D1C7112E0DA7}" type="datetimeFigureOut">
              <a:rPr lang="de-DE" smtClean="0"/>
              <a:t>10.08.17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49BE4-FAFF-A94D-BA68-FEC9849022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1183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D2AF-6E9A-7643-8DD4-D1C7112E0DA7}" type="datetimeFigureOut">
              <a:rPr lang="de-DE" smtClean="0"/>
              <a:t>10.08.17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49BE4-FAFF-A94D-BA68-FEC9849022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2115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D2AF-6E9A-7643-8DD4-D1C7112E0DA7}" type="datetimeFigureOut">
              <a:rPr lang="de-DE" smtClean="0"/>
              <a:t>10.08.17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49BE4-FAFF-A94D-BA68-FEC9849022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4709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D2AF-6E9A-7643-8DD4-D1C7112E0DA7}" type="datetimeFigureOut">
              <a:rPr lang="de-DE" smtClean="0"/>
              <a:t>10.08.17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49BE4-FAFF-A94D-BA68-FEC9849022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6586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D2AF-6E9A-7643-8DD4-D1C7112E0DA7}" type="datetimeFigureOut">
              <a:rPr lang="de-DE" smtClean="0"/>
              <a:t>10.08.17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49BE4-FAFF-A94D-BA68-FEC9849022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4106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D2AF-6E9A-7643-8DD4-D1C7112E0DA7}" type="datetimeFigureOut">
              <a:rPr lang="de-DE" smtClean="0"/>
              <a:t>10.08.17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49BE4-FAFF-A94D-BA68-FEC9849022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4526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D2AF-6E9A-7643-8DD4-D1C7112E0DA7}" type="datetimeFigureOut">
              <a:rPr lang="de-DE" smtClean="0"/>
              <a:t>10.08.17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49BE4-FAFF-A94D-BA68-FEC9849022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8738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D2AF-6E9A-7643-8DD4-D1C7112E0DA7}" type="datetimeFigureOut">
              <a:rPr lang="de-DE" smtClean="0"/>
              <a:t>10.08.17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49BE4-FAFF-A94D-BA68-FEC9849022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1821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D2AF-6E9A-7643-8DD4-D1C7112E0DA7}" type="datetimeFigureOut">
              <a:rPr lang="de-DE" smtClean="0"/>
              <a:t>10.08.17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49BE4-FAFF-A94D-BA68-FEC9849022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9250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AD2AF-6E9A-7643-8DD4-D1C7112E0DA7}" type="datetimeFigureOut">
              <a:rPr lang="de-DE" smtClean="0"/>
              <a:t>10.08.17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49BE4-FAFF-A94D-BA68-FEC9849022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4003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Textfeld 326"/>
          <p:cNvSpPr txBox="1"/>
          <p:nvPr/>
        </p:nvSpPr>
        <p:spPr>
          <a:xfrm>
            <a:off x="504629" y="3221251"/>
            <a:ext cx="1118274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100" dirty="0" smtClean="0">
                <a:latin typeface="Open Sans" charset="0"/>
                <a:ea typeface="Open Sans" charset="0"/>
                <a:cs typeface="Open Sans" charset="0"/>
              </a:rPr>
              <a:t>”Send </a:t>
            </a:r>
            <a:r>
              <a:rPr lang="en-GB" sz="2100" b="1" dirty="0" smtClean="0">
                <a:solidFill>
                  <a:srgbClr val="96AE52"/>
                </a:solidFill>
                <a:latin typeface="Open Sans" charset="0"/>
                <a:ea typeface="Open Sans" charset="0"/>
                <a:cs typeface="Open Sans" charset="0"/>
              </a:rPr>
              <a:t>Charlotte</a:t>
            </a:r>
            <a:r>
              <a:rPr lang="en-GB" sz="2100" dirty="0" smtClean="0">
                <a:latin typeface="Open Sans" charset="0"/>
                <a:ea typeface="Open Sans" charset="0"/>
                <a:cs typeface="Open Sans" charset="0"/>
              </a:rPr>
              <a:t> an </a:t>
            </a:r>
            <a:r>
              <a:rPr lang="en-GB" sz="2100" dirty="0" smtClean="0">
                <a:latin typeface="Open Sans" charset="0"/>
                <a:ea typeface="Open Sans" charset="0"/>
                <a:cs typeface="Open Sans" charset="0"/>
              </a:rPr>
              <a:t>e-mail </a:t>
            </a:r>
            <a:r>
              <a:rPr lang="en-GB" sz="2100" dirty="0" smtClean="0">
                <a:latin typeface="Open Sans" charset="0"/>
                <a:ea typeface="Open Sans" charset="0"/>
                <a:cs typeface="Open Sans" charset="0"/>
              </a:rPr>
              <a:t>and tell her what the weather will be like tomorrow in </a:t>
            </a:r>
            <a:r>
              <a:rPr lang="en-GB" sz="2100" b="1" dirty="0" smtClean="0">
                <a:solidFill>
                  <a:srgbClr val="546980"/>
                </a:solidFill>
                <a:latin typeface="Open Sans" charset="0"/>
                <a:ea typeface="Open Sans" charset="0"/>
                <a:cs typeface="Open Sans" charset="0"/>
              </a:rPr>
              <a:t>Berlin</a:t>
            </a:r>
            <a:r>
              <a:rPr lang="en-GB" sz="2100" dirty="0" smtClean="0">
                <a:latin typeface="Open Sans" charset="0"/>
                <a:ea typeface="Open Sans" charset="0"/>
                <a:cs typeface="Open Sans" charset="0"/>
              </a:rPr>
              <a:t>.“</a:t>
            </a:r>
            <a:endParaRPr lang="en-GB" sz="21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330" name="Geschweifte Klammer links 329"/>
          <p:cNvSpPr/>
          <p:nvPr/>
        </p:nvSpPr>
        <p:spPr>
          <a:xfrm rot="5400000">
            <a:off x="1908355" y="1535795"/>
            <a:ext cx="679358" cy="2458526"/>
          </a:xfrm>
          <a:prstGeom prst="leftBrace">
            <a:avLst>
              <a:gd name="adj1" fmla="val 34873"/>
              <a:gd name="adj2" fmla="val 50000"/>
            </a:avLst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31" name="Textfeld 330"/>
          <p:cNvSpPr txBox="1"/>
          <p:nvPr/>
        </p:nvSpPr>
        <p:spPr>
          <a:xfrm>
            <a:off x="1378710" y="1984573"/>
            <a:ext cx="1738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task</a:t>
            </a:r>
            <a:endParaRPr lang="en-GB" sz="1400" dirty="0">
              <a:solidFill>
                <a:schemeClr val="bg1">
                  <a:lumMod val="50000"/>
                </a:schemeClr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332" name="Geschweifte Klammer links 331"/>
          <p:cNvSpPr/>
          <p:nvPr/>
        </p:nvSpPr>
        <p:spPr>
          <a:xfrm rot="5400000">
            <a:off x="8650045" y="781989"/>
            <a:ext cx="679358" cy="3966137"/>
          </a:xfrm>
          <a:prstGeom prst="leftBrace">
            <a:avLst>
              <a:gd name="adj1" fmla="val 34873"/>
              <a:gd name="adj2" fmla="val 50000"/>
            </a:avLst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33" name="Textfeld 332"/>
          <p:cNvSpPr txBox="1"/>
          <p:nvPr/>
        </p:nvSpPr>
        <p:spPr>
          <a:xfrm>
            <a:off x="7777517" y="1969185"/>
            <a:ext cx="24244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content</a:t>
            </a:r>
            <a:endParaRPr lang="en-GB" sz="1600" dirty="0">
              <a:solidFill>
                <a:schemeClr val="bg1">
                  <a:lumMod val="50000"/>
                </a:schemeClr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334" name="Textfeld 333"/>
          <p:cNvSpPr txBox="1"/>
          <p:nvPr/>
        </p:nvSpPr>
        <p:spPr>
          <a:xfrm>
            <a:off x="911186" y="4236757"/>
            <a:ext cx="2263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96AE52"/>
                </a:solidFill>
                <a:latin typeface="Open Sans" charset="0"/>
                <a:ea typeface="Open Sans" charset="0"/>
                <a:cs typeface="Open Sans" charset="0"/>
              </a:rPr>
              <a:t>p</a:t>
            </a:r>
            <a:r>
              <a:rPr lang="en-GB" sz="1400" dirty="0" smtClean="0">
                <a:solidFill>
                  <a:srgbClr val="96AE52"/>
                </a:solidFill>
                <a:latin typeface="Open Sans" charset="0"/>
                <a:ea typeface="Open Sans" charset="0"/>
                <a:cs typeface="Open Sans" charset="0"/>
              </a:rPr>
              <a:t>erson name, look up</a:t>
            </a:r>
          </a:p>
          <a:p>
            <a:pPr algn="ctr"/>
            <a:r>
              <a:rPr lang="en-GB" sz="1400" dirty="0" smtClean="0">
                <a:solidFill>
                  <a:srgbClr val="96AE52"/>
                </a:solidFill>
                <a:latin typeface="Open Sans" charset="0"/>
                <a:ea typeface="Open Sans" charset="0"/>
                <a:cs typeface="Open Sans" charset="0"/>
              </a:rPr>
              <a:t>in “contacts“ app</a:t>
            </a:r>
            <a:endParaRPr lang="en-GB" sz="1400" dirty="0">
              <a:solidFill>
                <a:srgbClr val="96AE52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335" name="Textfeld 334"/>
          <p:cNvSpPr txBox="1"/>
          <p:nvPr/>
        </p:nvSpPr>
        <p:spPr>
          <a:xfrm>
            <a:off x="9841065" y="4344478"/>
            <a:ext cx="2263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546980"/>
                </a:solidFill>
                <a:latin typeface="Open Sans" charset="0"/>
                <a:ea typeface="Open Sans" charset="0"/>
                <a:cs typeface="Open Sans" charset="0"/>
              </a:rPr>
              <a:t>g</a:t>
            </a:r>
            <a:r>
              <a:rPr lang="en-GB" sz="1400" dirty="0" smtClean="0">
                <a:solidFill>
                  <a:srgbClr val="546980"/>
                </a:solidFill>
                <a:latin typeface="Open Sans" charset="0"/>
                <a:ea typeface="Open Sans" charset="0"/>
                <a:cs typeface="Open Sans" charset="0"/>
              </a:rPr>
              <a:t>eo </a:t>
            </a:r>
            <a:r>
              <a:rPr lang="en-GB" sz="1400" dirty="0">
                <a:solidFill>
                  <a:srgbClr val="546980"/>
                </a:solidFill>
                <a:latin typeface="Open Sans" charset="0"/>
                <a:ea typeface="Open Sans" charset="0"/>
                <a:cs typeface="Open Sans" charset="0"/>
              </a:rPr>
              <a:t>p</a:t>
            </a:r>
            <a:r>
              <a:rPr lang="en-GB" sz="1400" dirty="0" smtClean="0">
                <a:solidFill>
                  <a:srgbClr val="546980"/>
                </a:solidFill>
                <a:latin typeface="Open Sans" charset="0"/>
                <a:ea typeface="Open Sans" charset="0"/>
                <a:cs typeface="Open Sans" charset="0"/>
              </a:rPr>
              <a:t>olitical </a:t>
            </a:r>
            <a:r>
              <a:rPr lang="en-GB" sz="1400" dirty="0">
                <a:solidFill>
                  <a:srgbClr val="546980"/>
                </a:solidFill>
                <a:latin typeface="Open Sans" charset="0"/>
                <a:ea typeface="Open Sans" charset="0"/>
                <a:cs typeface="Open Sans" charset="0"/>
              </a:rPr>
              <a:t>e</a:t>
            </a:r>
            <a:r>
              <a:rPr lang="en-GB" sz="1400" dirty="0" smtClean="0">
                <a:solidFill>
                  <a:srgbClr val="546980"/>
                </a:solidFill>
                <a:latin typeface="Open Sans" charset="0"/>
                <a:ea typeface="Open Sans" charset="0"/>
                <a:cs typeface="Open Sans" charset="0"/>
              </a:rPr>
              <a:t>ntity</a:t>
            </a:r>
            <a:endParaRPr lang="en-GB" sz="1400" dirty="0">
              <a:solidFill>
                <a:srgbClr val="546980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336" name="Textfeld 335"/>
          <p:cNvSpPr txBox="1"/>
          <p:nvPr/>
        </p:nvSpPr>
        <p:spPr>
          <a:xfrm>
            <a:off x="8901436" y="5222785"/>
            <a:ext cx="13463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p</a:t>
            </a:r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oint of time</a:t>
            </a:r>
            <a:endParaRPr lang="en-GB" sz="1400" dirty="0">
              <a:solidFill>
                <a:schemeClr val="bg1">
                  <a:lumMod val="50000"/>
                </a:schemeClr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338" name="Textfeld 337"/>
          <p:cNvSpPr txBox="1"/>
          <p:nvPr/>
        </p:nvSpPr>
        <p:spPr>
          <a:xfrm>
            <a:off x="6060602" y="5115064"/>
            <a:ext cx="1892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data source, look up in  ”weather” app</a:t>
            </a:r>
            <a:endParaRPr lang="en-GB" sz="1400" dirty="0">
              <a:solidFill>
                <a:schemeClr val="bg1">
                  <a:lumMod val="50000"/>
                </a:schemeClr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339" name="Textfeld 338"/>
          <p:cNvSpPr txBox="1"/>
          <p:nvPr/>
        </p:nvSpPr>
        <p:spPr>
          <a:xfrm>
            <a:off x="369737" y="5115064"/>
            <a:ext cx="1298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do notify</a:t>
            </a:r>
            <a:endParaRPr lang="en-GB" sz="1400" dirty="0">
              <a:solidFill>
                <a:schemeClr val="bg1">
                  <a:lumMod val="50000"/>
                </a:schemeClr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340" name="Textfeld 339"/>
          <p:cNvSpPr txBox="1"/>
          <p:nvPr/>
        </p:nvSpPr>
        <p:spPr>
          <a:xfrm>
            <a:off x="2533698" y="5115064"/>
            <a:ext cx="1892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t</a:t>
            </a:r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arget of content, open ”</a:t>
            </a:r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e-mail</a:t>
            </a:r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” app</a:t>
            </a:r>
            <a:endParaRPr lang="en-GB" sz="1400" dirty="0">
              <a:solidFill>
                <a:schemeClr val="bg1">
                  <a:lumMod val="50000"/>
                </a:schemeClr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cxnSp>
        <p:nvCxnSpPr>
          <p:cNvPr id="342" name="Gerade Verbindung mit Pfeil 341"/>
          <p:cNvCxnSpPr>
            <a:stCxn id="339" idx="0"/>
          </p:cNvCxnSpPr>
          <p:nvPr/>
        </p:nvCxnSpPr>
        <p:spPr>
          <a:xfrm flipV="1">
            <a:off x="1018771" y="3636749"/>
            <a:ext cx="0" cy="1478315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Gerade Verbindung mit Pfeil 343"/>
          <p:cNvCxnSpPr>
            <a:stCxn id="334" idx="0"/>
          </p:cNvCxnSpPr>
          <p:nvPr/>
        </p:nvCxnSpPr>
        <p:spPr>
          <a:xfrm flipH="1" flipV="1">
            <a:off x="2042914" y="3636749"/>
            <a:ext cx="1" cy="600008"/>
          </a:xfrm>
          <a:prstGeom prst="straightConnector1">
            <a:avLst/>
          </a:prstGeom>
          <a:ln w="12700">
            <a:solidFill>
              <a:srgbClr val="96AE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Gerade Verbindung mit Pfeil 346"/>
          <p:cNvCxnSpPr>
            <a:stCxn id="340" idx="0"/>
          </p:cNvCxnSpPr>
          <p:nvPr/>
        </p:nvCxnSpPr>
        <p:spPr>
          <a:xfrm flipH="1" flipV="1">
            <a:off x="3477297" y="3636749"/>
            <a:ext cx="2456" cy="1478315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Gerade Verbindung mit Pfeil 348"/>
          <p:cNvCxnSpPr>
            <a:stCxn id="338" idx="0"/>
          </p:cNvCxnSpPr>
          <p:nvPr/>
        </p:nvCxnSpPr>
        <p:spPr>
          <a:xfrm flipH="1" flipV="1">
            <a:off x="7006656" y="3636749"/>
            <a:ext cx="1" cy="1478315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Gerade Verbindung mit Pfeil 352"/>
          <p:cNvCxnSpPr>
            <a:stCxn id="335" idx="0"/>
          </p:cNvCxnSpPr>
          <p:nvPr/>
        </p:nvCxnSpPr>
        <p:spPr>
          <a:xfrm flipH="1" flipV="1">
            <a:off x="10972793" y="3636749"/>
            <a:ext cx="1" cy="707729"/>
          </a:xfrm>
          <a:prstGeom prst="straightConnector1">
            <a:avLst/>
          </a:prstGeom>
          <a:ln w="12700">
            <a:solidFill>
              <a:srgbClr val="5469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Gerade Verbindung mit Pfeil 357"/>
          <p:cNvCxnSpPr>
            <a:stCxn id="336" idx="0"/>
          </p:cNvCxnSpPr>
          <p:nvPr/>
        </p:nvCxnSpPr>
        <p:spPr>
          <a:xfrm flipV="1">
            <a:off x="9574628" y="3636749"/>
            <a:ext cx="0" cy="1586036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Gerade Verbindung mit Pfeil 359"/>
          <p:cNvCxnSpPr>
            <a:stCxn id="336" idx="1"/>
            <a:endCxn id="338" idx="3"/>
          </p:cNvCxnSpPr>
          <p:nvPr/>
        </p:nvCxnSpPr>
        <p:spPr>
          <a:xfrm flipH="1">
            <a:off x="7952711" y="5376674"/>
            <a:ext cx="948725" cy="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4567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</Words>
  <Application>Microsoft Macintosh PowerPoint</Application>
  <PresentationFormat>Breitbild</PresentationFormat>
  <Paragraphs>10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Open Sans</vt:lpstr>
      <vt:lpstr>Office-Design</vt:lpstr>
      <vt:lpstr>PowerPoint-Präsentation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Robert Greinacher</dc:creator>
  <cp:lastModifiedBy>Robert Greinacher</cp:lastModifiedBy>
  <cp:revision>21</cp:revision>
  <dcterms:created xsi:type="dcterms:W3CDTF">2017-07-31T18:41:44Z</dcterms:created>
  <dcterms:modified xsi:type="dcterms:W3CDTF">2017-08-10T08:25:01Z</dcterms:modified>
</cp:coreProperties>
</file>