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04F"/>
    <a:srgbClr val="566881"/>
    <a:srgbClr val="87B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05"/>
  </p:normalViewPr>
  <p:slideViewPr>
    <p:cSldViewPr snapToGrid="0" snapToObjects="1">
      <p:cViewPr varScale="1">
        <p:scale>
          <a:sx n="204" d="100"/>
          <a:sy n="204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1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5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5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3776" y="1469136"/>
            <a:ext cx="11416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Psychologist</a:t>
            </a:r>
            <a:r>
              <a:rPr lang="en-GB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Lorene</a:t>
            </a:r>
            <a:r>
              <a:rPr lang="en-GB" sz="2500" dirty="0" smtClean="0">
                <a:latin typeface="Open Sans" charset="0"/>
                <a:ea typeface="Open Sans" charset="0"/>
                <a:cs typeface="Open Sans" charset="0"/>
              </a:rPr>
              <a:t> Duck </a:t>
            </a:r>
            <a:r>
              <a:rPr lang="en-GB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gets promoted to CEO of </a:t>
            </a:r>
            <a:r>
              <a:rPr lang="en-GB" sz="2500" dirty="0" smtClean="0">
                <a:latin typeface="Open Sans" charset="0"/>
                <a:ea typeface="Open Sans" charset="0"/>
                <a:cs typeface="Open Sans" charset="0"/>
              </a:rPr>
              <a:t>Machine Learning Corp.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04545" y="2461589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outside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70340" y="2864672"/>
            <a:ext cx="17668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rgbClr val="96B04F"/>
                </a:solidFill>
                <a:latin typeface="Open Sans" charset="0"/>
                <a:ea typeface="Open Sans" charset="0"/>
                <a:cs typeface="Open Sans" charset="0"/>
              </a:rPr>
              <a:t>person-beginning</a:t>
            </a:r>
            <a:endParaRPr lang="en-GB" sz="1500" dirty="0">
              <a:solidFill>
                <a:srgbClr val="96B04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554130" y="2864671"/>
            <a:ext cx="14093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rgbClr val="96B04F"/>
                </a:solidFill>
                <a:latin typeface="Open Sans" charset="0"/>
                <a:ea typeface="Open Sans" charset="0"/>
                <a:cs typeface="Open Sans" charset="0"/>
              </a:rPr>
              <a:t>person-inside</a:t>
            </a:r>
            <a:endParaRPr lang="en-GB" sz="1500" dirty="0">
              <a:solidFill>
                <a:srgbClr val="96B04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650155" y="2859999"/>
            <a:ext cx="10774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rgbClr val="566881"/>
                </a:solidFill>
                <a:latin typeface="Open Sans" charset="0"/>
                <a:ea typeface="Open Sans" charset="0"/>
                <a:cs typeface="Open Sans" charset="0"/>
              </a:rPr>
              <a:t>org-inside</a:t>
            </a:r>
            <a:endParaRPr lang="en-GB" sz="1500" dirty="0">
              <a:solidFill>
                <a:srgbClr val="56688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727566" y="2859999"/>
            <a:ext cx="10774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rgbClr val="566881"/>
                </a:solidFill>
                <a:latin typeface="Open Sans" charset="0"/>
                <a:ea typeface="Open Sans" charset="0"/>
                <a:cs typeface="Open Sans" charset="0"/>
              </a:rPr>
              <a:t>org-inside</a:t>
            </a:r>
            <a:endParaRPr lang="en-GB" sz="1500" dirty="0">
              <a:solidFill>
                <a:srgbClr val="56688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259936" y="2864671"/>
            <a:ext cx="1434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rgbClr val="566881"/>
                </a:solidFill>
                <a:latin typeface="Open Sans" charset="0"/>
                <a:ea typeface="Open Sans" charset="0"/>
                <a:cs typeface="Open Sans" charset="0"/>
              </a:rPr>
              <a:t>org-beginning</a:t>
            </a:r>
            <a:endParaRPr lang="en-GB" sz="1500" dirty="0">
              <a:solidFill>
                <a:srgbClr val="56688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261094" y="2459075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outside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018113" y="2458344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outside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75132" y="2458344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outside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504075" y="2458344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outside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346492" y="2458345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outside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050561" y="3660012"/>
            <a:ext cx="811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rgbClr val="96B04F"/>
                </a:solidFill>
                <a:latin typeface="Open Sans" charset="0"/>
                <a:ea typeface="Open Sans" charset="0"/>
                <a:cs typeface="Open Sans" charset="0"/>
              </a:rPr>
              <a:t>Person</a:t>
            </a:r>
            <a:endParaRPr lang="en-GB" sz="1500" dirty="0">
              <a:solidFill>
                <a:srgbClr val="96B04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938710" y="3660012"/>
            <a:ext cx="2366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rgbClr val="566881"/>
                </a:solidFill>
                <a:latin typeface="Open Sans" charset="0"/>
                <a:ea typeface="Open Sans" charset="0"/>
                <a:cs typeface="Open Sans" charset="0"/>
              </a:rPr>
              <a:t>Organisation / Company</a:t>
            </a:r>
            <a:endParaRPr lang="en-GB" sz="1500" dirty="0">
              <a:solidFill>
                <a:srgbClr val="56688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Geschweifte Klammer links 20"/>
          <p:cNvSpPr/>
          <p:nvPr/>
        </p:nvSpPr>
        <p:spPr>
          <a:xfrm rot="16200000">
            <a:off x="9946459" y="2276508"/>
            <a:ext cx="350729" cy="2288895"/>
          </a:xfrm>
          <a:prstGeom prst="leftBrace">
            <a:avLst/>
          </a:prstGeom>
          <a:ln>
            <a:solidFill>
              <a:srgbClr val="56688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Geschweifte Klammer links 63"/>
          <p:cNvSpPr/>
          <p:nvPr/>
        </p:nvSpPr>
        <p:spPr>
          <a:xfrm rot="16200000">
            <a:off x="3280918" y="2623151"/>
            <a:ext cx="350729" cy="1605055"/>
          </a:xfrm>
          <a:prstGeom prst="leftBrace">
            <a:avLst/>
          </a:prstGeom>
          <a:ln>
            <a:solidFill>
              <a:srgbClr val="96B04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6" name="Gerade Verbindung mit Pfeil 65"/>
          <p:cNvCxnSpPr>
            <a:stCxn id="5" idx="0"/>
          </p:cNvCxnSpPr>
          <p:nvPr/>
        </p:nvCxnSpPr>
        <p:spPr>
          <a:xfrm flipH="1" flipV="1">
            <a:off x="1530302" y="2041742"/>
            <a:ext cx="1" cy="4198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" idx="0"/>
          </p:cNvCxnSpPr>
          <p:nvPr/>
        </p:nvCxnSpPr>
        <p:spPr>
          <a:xfrm flipV="1">
            <a:off x="2653755" y="2041742"/>
            <a:ext cx="0" cy="822930"/>
          </a:xfrm>
          <a:prstGeom prst="straightConnector1">
            <a:avLst/>
          </a:prstGeom>
          <a:ln>
            <a:solidFill>
              <a:srgbClr val="96B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7" idx="0"/>
          </p:cNvCxnSpPr>
          <p:nvPr/>
        </p:nvCxnSpPr>
        <p:spPr>
          <a:xfrm flipV="1">
            <a:off x="4258810" y="2041742"/>
            <a:ext cx="0" cy="822929"/>
          </a:xfrm>
          <a:prstGeom prst="straightConnector1">
            <a:avLst/>
          </a:prstGeom>
          <a:ln>
            <a:solidFill>
              <a:srgbClr val="96B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16" idx="0"/>
          </p:cNvCxnSpPr>
          <p:nvPr/>
        </p:nvCxnSpPr>
        <p:spPr>
          <a:xfrm flipH="1" flipV="1">
            <a:off x="4772249" y="2041742"/>
            <a:ext cx="1" cy="4166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15" idx="0"/>
          </p:cNvCxnSpPr>
          <p:nvPr/>
        </p:nvCxnSpPr>
        <p:spPr>
          <a:xfrm flipH="1" flipV="1">
            <a:off x="5929832" y="2041742"/>
            <a:ext cx="1" cy="4166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12" idx="0"/>
          </p:cNvCxnSpPr>
          <p:nvPr/>
        </p:nvCxnSpPr>
        <p:spPr>
          <a:xfrm flipV="1">
            <a:off x="6686852" y="2041742"/>
            <a:ext cx="118382" cy="41733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13" idx="0"/>
          </p:cNvCxnSpPr>
          <p:nvPr/>
        </p:nvCxnSpPr>
        <p:spPr>
          <a:xfrm flipH="1" flipV="1">
            <a:off x="7443870" y="2041742"/>
            <a:ext cx="1" cy="4166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14" idx="0"/>
          </p:cNvCxnSpPr>
          <p:nvPr/>
        </p:nvCxnSpPr>
        <p:spPr>
          <a:xfrm flipH="1" flipV="1">
            <a:off x="8016658" y="2041742"/>
            <a:ext cx="184232" cy="4166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1" idx="0"/>
          </p:cNvCxnSpPr>
          <p:nvPr/>
        </p:nvCxnSpPr>
        <p:spPr>
          <a:xfrm flipV="1">
            <a:off x="8977376" y="2041742"/>
            <a:ext cx="0" cy="822929"/>
          </a:xfrm>
          <a:prstGeom prst="straightConnector1">
            <a:avLst/>
          </a:prstGeom>
          <a:ln>
            <a:solidFill>
              <a:srgbClr val="56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" idx="0"/>
          </p:cNvCxnSpPr>
          <p:nvPr/>
        </p:nvCxnSpPr>
        <p:spPr>
          <a:xfrm flipH="1" flipV="1">
            <a:off x="10188860" y="2041742"/>
            <a:ext cx="1" cy="818257"/>
          </a:xfrm>
          <a:prstGeom prst="straightConnector1">
            <a:avLst/>
          </a:prstGeom>
          <a:ln>
            <a:solidFill>
              <a:srgbClr val="56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10" idx="0"/>
          </p:cNvCxnSpPr>
          <p:nvPr/>
        </p:nvCxnSpPr>
        <p:spPr>
          <a:xfrm flipH="1" flipV="1">
            <a:off x="11266271" y="2041742"/>
            <a:ext cx="1" cy="818257"/>
          </a:xfrm>
          <a:prstGeom prst="straightConnector1">
            <a:avLst/>
          </a:prstGeom>
          <a:ln>
            <a:solidFill>
              <a:srgbClr val="56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Open Sans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Greinacher</dc:creator>
  <cp:lastModifiedBy>Robert Greinacher</cp:lastModifiedBy>
  <cp:revision>5</cp:revision>
  <dcterms:created xsi:type="dcterms:W3CDTF">2017-07-31T18:41:44Z</dcterms:created>
  <dcterms:modified xsi:type="dcterms:W3CDTF">2017-08-01T07:21:34Z</dcterms:modified>
</cp:coreProperties>
</file>