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980"/>
    <a:srgbClr val="678AA9"/>
    <a:srgbClr val="677E9D"/>
    <a:srgbClr val="96AE52"/>
    <a:srgbClr val="6E88AA"/>
    <a:srgbClr val="96B04F"/>
    <a:srgbClr val="566881"/>
    <a:srgbClr val="87B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20"/>
  </p:normalViewPr>
  <p:slideViewPr>
    <p:cSldViewPr snapToGrid="0" snapToObjects="1">
      <p:cViewPr>
        <p:scale>
          <a:sx n="178" d="100"/>
          <a:sy n="178" d="100"/>
        </p:scale>
        <p:origin x="2400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8E204-AB45-7F49-BD14-DD3E1DF5C1AC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D9DA5-EB0C-0643-8696-FC6F0C1CF3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3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D9DA5-EB0C-0643-8696-FC6F0C1CF3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1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5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5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2AF-6E9A-7643-8DD4-D1C7112E0DA7}" type="datetimeFigureOut">
              <a:rPr lang="de-DE" smtClean="0"/>
              <a:t>31.07.17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feld 360"/>
          <p:cNvSpPr txBox="1"/>
          <p:nvPr/>
        </p:nvSpPr>
        <p:spPr>
          <a:xfrm>
            <a:off x="1606322" y="1863455"/>
            <a:ext cx="15129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¬ Assistance</a:t>
            </a:r>
            <a:endParaRPr lang="en-GB" sz="16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63" name="Textfeld 362"/>
          <p:cNvSpPr txBox="1"/>
          <p:nvPr/>
        </p:nvSpPr>
        <p:spPr>
          <a:xfrm>
            <a:off x="1606325" y="2840930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10%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66" name="Textfeld 365"/>
          <p:cNvSpPr txBox="1"/>
          <p:nvPr/>
        </p:nvSpPr>
        <p:spPr>
          <a:xfrm>
            <a:off x="335752" y="2286931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Open Sans" charset="0"/>
                <a:ea typeface="Open Sans" charset="0"/>
                <a:cs typeface="Open Sans" charset="0"/>
              </a:rPr>
              <a:t>VP</a:t>
            </a:r>
            <a:r>
              <a:rPr lang="en-GB" sz="1600" baseline="-25000" dirty="0" smtClean="0">
                <a:latin typeface="Open Sans" charset="0"/>
                <a:ea typeface="Open Sans" charset="0"/>
                <a:cs typeface="Open Sans" charset="0"/>
              </a:rPr>
              <a:t>A, 90</a:t>
            </a:r>
            <a:endParaRPr lang="en-GB" sz="160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67" name="Textfeld 366"/>
          <p:cNvSpPr txBox="1"/>
          <p:nvPr/>
        </p:nvSpPr>
        <p:spPr>
          <a:xfrm>
            <a:off x="312278" y="2840930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Open Sans" charset="0"/>
                <a:ea typeface="Open Sans" charset="0"/>
                <a:cs typeface="Open Sans" charset="0"/>
              </a:rPr>
              <a:t>VP</a:t>
            </a:r>
            <a:r>
              <a:rPr lang="en-GB" sz="1600" baseline="-25000" dirty="0" smtClean="0">
                <a:latin typeface="Open Sans" charset="0"/>
                <a:ea typeface="Open Sans" charset="0"/>
                <a:cs typeface="Open Sans" charset="0"/>
              </a:rPr>
              <a:t>B, 10</a:t>
            </a:r>
            <a:endParaRPr lang="en-GB" sz="160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68" name="Textfeld 367"/>
          <p:cNvSpPr txBox="1"/>
          <p:nvPr/>
        </p:nvSpPr>
        <p:spPr>
          <a:xfrm rot="16200000">
            <a:off x="2983422" y="1900949"/>
            <a:ext cx="1169436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2 questions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69" name="Textfeld 368"/>
          <p:cNvSpPr txBox="1"/>
          <p:nvPr/>
        </p:nvSpPr>
        <p:spPr>
          <a:xfrm rot="16200000">
            <a:off x="2983420" y="3287148"/>
            <a:ext cx="1169436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4 questions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376" name="Gerade Verbindung 375"/>
          <p:cNvCxnSpPr/>
          <p:nvPr/>
        </p:nvCxnSpPr>
        <p:spPr>
          <a:xfrm>
            <a:off x="335752" y="2738584"/>
            <a:ext cx="10602874" cy="0"/>
          </a:xfrm>
          <a:prstGeom prst="line">
            <a:avLst/>
          </a:prstGeom>
          <a:ln w="9525">
            <a:solidFill>
              <a:srgbClr val="96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feld 388"/>
          <p:cNvSpPr txBox="1"/>
          <p:nvPr/>
        </p:nvSpPr>
        <p:spPr>
          <a:xfrm>
            <a:off x="312278" y="3256371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Open Sans" charset="0"/>
                <a:ea typeface="Open Sans" charset="0"/>
                <a:cs typeface="Open Sans" charset="0"/>
              </a:rPr>
              <a:t>VP</a:t>
            </a:r>
            <a:r>
              <a:rPr lang="en-GB" sz="1600" baseline="-25000" dirty="0" smtClean="0">
                <a:latin typeface="Open Sans" charset="0"/>
                <a:ea typeface="Open Sans" charset="0"/>
                <a:cs typeface="Open Sans" charset="0"/>
              </a:rPr>
              <a:t>B, 50</a:t>
            </a:r>
            <a:endParaRPr lang="en-GB" sz="160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0" name="Textfeld 389"/>
          <p:cNvSpPr txBox="1"/>
          <p:nvPr/>
        </p:nvSpPr>
        <p:spPr>
          <a:xfrm>
            <a:off x="333590" y="3671812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Open Sans" charset="0"/>
                <a:ea typeface="Open Sans" charset="0"/>
                <a:cs typeface="Open Sans" charset="0"/>
              </a:rPr>
              <a:t>VP</a:t>
            </a:r>
            <a:r>
              <a:rPr lang="en-GB" sz="1600" baseline="-25000" dirty="0" smtClean="0">
                <a:latin typeface="Open Sans" charset="0"/>
                <a:ea typeface="Open Sans" charset="0"/>
                <a:cs typeface="Open Sans" charset="0"/>
              </a:rPr>
              <a:t>B, 90</a:t>
            </a:r>
            <a:endParaRPr lang="en-GB" sz="160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1" name="Textfeld 390"/>
          <p:cNvSpPr txBox="1"/>
          <p:nvPr/>
        </p:nvSpPr>
        <p:spPr>
          <a:xfrm>
            <a:off x="312277" y="1863455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Open Sans" charset="0"/>
                <a:ea typeface="Open Sans" charset="0"/>
                <a:cs typeface="Open Sans" charset="0"/>
              </a:rPr>
              <a:t>VP</a:t>
            </a:r>
            <a:r>
              <a:rPr lang="en-GB" sz="1600" baseline="-25000" dirty="0" smtClean="0">
                <a:latin typeface="Open Sans" charset="0"/>
                <a:ea typeface="Open Sans" charset="0"/>
                <a:cs typeface="Open Sans" charset="0"/>
              </a:rPr>
              <a:t>A, 50</a:t>
            </a:r>
            <a:endParaRPr lang="en-GB" sz="160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2" name="Textfeld 391"/>
          <p:cNvSpPr txBox="1"/>
          <p:nvPr/>
        </p:nvSpPr>
        <p:spPr>
          <a:xfrm>
            <a:off x="312276" y="1447537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Open Sans" charset="0"/>
                <a:ea typeface="Open Sans" charset="0"/>
                <a:cs typeface="Open Sans" charset="0"/>
              </a:rPr>
              <a:t>VP</a:t>
            </a:r>
            <a:r>
              <a:rPr lang="en-GB" sz="1600" baseline="-25000" dirty="0" smtClean="0">
                <a:latin typeface="Open Sans" charset="0"/>
                <a:ea typeface="Open Sans" charset="0"/>
                <a:cs typeface="Open Sans" charset="0"/>
              </a:rPr>
              <a:t>A, 10</a:t>
            </a:r>
            <a:endParaRPr lang="en-GB" sz="160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6" name="Textfeld 395"/>
          <p:cNvSpPr txBox="1"/>
          <p:nvPr/>
        </p:nvSpPr>
        <p:spPr>
          <a:xfrm>
            <a:off x="1606323" y="3256371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5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7" name="Textfeld 396"/>
          <p:cNvSpPr txBox="1"/>
          <p:nvPr/>
        </p:nvSpPr>
        <p:spPr>
          <a:xfrm>
            <a:off x="1606322" y="3671812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9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8" name="Textfeld 397"/>
          <p:cNvSpPr txBox="1"/>
          <p:nvPr/>
        </p:nvSpPr>
        <p:spPr>
          <a:xfrm>
            <a:off x="4016996" y="1456049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10%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9" name="Textfeld 398"/>
          <p:cNvSpPr txBox="1"/>
          <p:nvPr/>
        </p:nvSpPr>
        <p:spPr>
          <a:xfrm>
            <a:off x="4016994" y="1871490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5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0" name="Textfeld 399"/>
          <p:cNvSpPr txBox="1"/>
          <p:nvPr/>
        </p:nvSpPr>
        <p:spPr>
          <a:xfrm>
            <a:off x="4016993" y="2286931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9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1" name="Textfeld 400"/>
          <p:cNvSpPr txBox="1"/>
          <p:nvPr/>
        </p:nvSpPr>
        <p:spPr>
          <a:xfrm>
            <a:off x="4016993" y="3256370"/>
            <a:ext cx="15129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¬ Assistance</a:t>
            </a:r>
            <a:endParaRPr lang="en-GB" sz="16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2" name="Textfeld 401"/>
          <p:cNvSpPr txBox="1"/>
          <p:nvPr/>
        </p:nvSpPr>
        <p:spPr>
          <a:xfrm rot="16200000">
            <a:off x="5394087" y="1900950"/>
            <a:ext cx="1169436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4</a:t>
            </a:r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questions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3" name="Textfeld 402"/>
          <p:cNvSpPr txBox="1"/>
          <p:nvPr/>
        </p:nvSpPr>
        <p:spPr>
          <a:xfrm rot="16200000">
            <a:off x="5394085" y="3287149"/>
            <a:ext cx="1169436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questions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4" name="Textfeld 403"/>
          <p:cNvSpPr txBox="1"/>
          <p:nvPr/>
        </p:nvSpPr>
        <p:spPr>
          <a:xfrm>
            <a:off x="6427653" y="1863455"/>
            <a:ext cx="15129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¬ Assistance</a:t>
            </a:r>
            <a:endParaRPr lang="en-GB" sz="16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5" name="Textfeld 404"/>
          <p:cNvSpPr txBox="1"/>
          <p:nvPr/>
        </p:nvSpPr>
        <p:spPr>
          <a:xfrm>
            <a:off x="6427656" y="2840930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10%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6" name="Textfeld 405"/>
          <p:cNvSpPr txBox="1"/>
          <p:nvPr/>
        </p:nvSpPr>
        <p:spPr>
          <a:xfrm rot="16200000">
            <a:off x="7804753" y="1900949"/>
            <a:ext cx="1169436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2 questions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7" name="Textfeld 406"/>
          <p:cNvSpPr txBox="1"/>
          <p:nvPr/>
        </p:nvSpPr>
        <p:spPr>
          <a:xfrm rot="16200000">
            <a:off x="7804751" y="3287148"/>
            <a:ext cx="1169436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4 questions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8" name="Textfeld 407"/>
          <p:cNvSpPr txBox="1"/>
          <p:nvPr/>
        </p:nvSpPr>
        <p:spPr>
          <a:xfrm>
            <a:off x="6427654" y="3256371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5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9" name="Textfeld 408"/>
          <p:cNvSpPr txBox="1"/>
          <p:nvPr/>
        </p:nvSpPr>
        <p:spPr>
          <a:xfrm>
            <a:off x="6427653" y="3671812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9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0" name="Textfeld 409"/>
          <p:cNvSpPr txBox="1"/>
          <p:nvPr/>
        </p:nvSpPr>
        <p:spPr>
          <a:xfrm>
            <a:off x="8838327" y="1456049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10%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1" name="Textfeld 410"/>
          <p:cNvSpPr txBox="1"/>
          <p:nvPr/>
        </p:nvSpPr>
        <p:spPr>
          <a:xfrm>
            <a:off x="8838325" y="1871490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5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2" name="Textfeld 411"/>
          <p:cNvSpPr txBox="1"/>
          <p:nvPr/>
        </p:nvSpPr>
        <p:spPr>
          <a:xfrm>
            <a:off x="8838324" y="2286931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 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9</a:t>
            </a:r>
            <a:r>
              <a:rPr lang="en-GB" sz="1600" cap="small" baseline="-25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0%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3" name="Textfeld 412"/>
          <p:cNvSpPr txBox="1"/>
          <p:nvPr/>
        </p:nvSpPr>
        <p:spPr>
          <a:xfrm>
            <a:off x="8838324" y="3256370"/>
            <a:ext cx="15129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¬ Assistance</a:t>
            </a:r>
            <a:endParaRPr lang="en-GB" sz="16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4" name="Textfeld 413"/>
          <p:cNvSpPr txBox="1"/>
          <p:nvPr/>
        </p:nvSpPr>
        <p:spPr>
          <a:xfrm rot="16200000">
            <a:off x="10215410" y="1900949"/>
            <a:ext cx="1169436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4</a:t>
            </a:r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questions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5" name="Textfeld 414"/>
          <p:cNvSpPr txBox="1"/>
          <p:nvPr/>
        </p:nvSpPr>
        <p:spPr>
          <a:xfrm rot="16200000">
            <a:off x="10215408" y="3287148"/>
            <a:ext cx="1169436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questions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6" name="Textfeld 415"/>
          <p:cNvSpPr txBox="1"/>
          <p:nvPr/>
        </p:nvSpPr>
        <p:spPr>
          <a:xfrm rot="16200000">
            <a:off x="9970630" y="2593525"/>
            <a:ext cx="2556682" cy="276999"/>
          </a:xfrm>
          <a:prstGeom prst="rect">
            <a:avLst/>
          </a:prstGeom>
          <a:solidFill>
            <a:srgbClr val="96A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Demographic Questionnaire</a:t>
            </a:r>
            <a:endParaRPr lang="en-GB" sz="12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Breitbild</PresentationFormat>
  <Paragraphs>32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Open Sans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Greinacher</dc:creator>
  <cp:lastModifiedBy>Robert Greinacher</cp:lastModifiedBy>
  <cp:revision>24</cp:revision>
  <dcterms:created xsi:type="dcterms:W3CDTF">2017-07-31T18:41:44Z</dcterms:created>
  <dcterms:modified xsi:type="dcterms:W3CDTF">2017-08-01T17:44:47Z</dcterms:modified>
</cp:coreProperties>
</file>