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980"/>
    <a:srgbClr val="678AA9"/>
    <a:srgbClr val="677E9D"/>
    <a:srgbClr val="96AE52"/>
    <a:srgbClr val="6E88AA"/>
    <a:srgbClr val="96B04F"/>
    <a:srgbClr val="566881"/>
    <a:srgbClr val="87B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7"/>
    <p:restoredTop sz="94620"/>
  </p:normalViewPr>
  <p:slideViewPr>
    <p:cSldViewPr snapToGrid="0" snapToObjects="1">
      <p:cViewPr>
        <p:scale>
          <a:sx n="204" d="100"/>
          <a:sy n="204" d="100"/>
        </p:scale>
        <p:origin x="144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8E204-AB45-7F49-BD14-DD3E1DF5C1AC}" type="datetimeFigureOut">
              <a:rPr lang="en-GB" smtClean="0"/>
              <a:t>04/08/2017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D9DA5-EB0C-0643-8696-FC6F0C1CF37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73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8D9DA5-EB0C-0643-8696-FC6F0C1CF3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53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04.08.17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59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04.08.17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5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04.08.17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18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04.08.17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11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04.08.17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70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04.08.17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58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04.08.17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0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04.08.17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52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04.08.17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3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04.08.17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82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D2AF-6E9A-7643-8DD4-D1C7112E0DA7}" type="datetimeFigureOut">
              <a:rPr lang="de-DE" smtClean="0"/>
              <a:t>04.08.17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92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D2AF-6E9A-7643-8DD4-D1C7112E0DA7}" type="datetimeFigureOut">
              <a:rPr lang="de-DE" smtClean="0"/>
              <a:t>04.08.17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9BE4-FAFF-A94D-BA68-FEC9849022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00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feld 391"/>
          <p:cNvSpPr txBox="1"/>
          <p:nvPr/>
        </p:nvSpPr>
        <p:spPr>
          <a:xfrm>
            <a:off x="990815" y="2352540"/>
            <a:ext cx="110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Open Sans" charset="0"/>
                <a:ea typeface="Open Sans" charset="0"/>
                <a:cs typeface="Open Sans" charset="0"/>
              </a:rPr>
              <a:t>VP</a:t>
            </a:r>
            <a:r>
              <a:rPr lang="en-GB" sz="1600" baseline="-25000" dirty="0" smtClean="0">
                <a:latin typeface="Open Sans" charset="0"/>
                <a:ea typeface="Open Sans" charset="0"/>
                <a:cs typeface="Open Sans" charset="0"/>
              </a:rPr>
              <a:t>A</a:t>
            </a:r>
            <a:endParaRPr lang="en-GB" sz="1600" baseline="-250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096394" y="2358756"/>
            <a:ext cx="151295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¬ Assistance</a:t>
            </a:r>
            <a:endParaRPr lang="en-GB" sz="1600" cap="small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507066" y="2352540"/>
            <a:ext cx="1512959" cy="338554"/>
          </a:xfrm>
          <a:prstGeom prst="rect">
            <a:avLst/>
          </a:prstGeom>
          <a:solidFill>
            <a:srgbClr val="5469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Assistance</a:t>
            </a:r>
            <a:endParaRPr lang="en-GB" sz="1600" cap="small" baseline="-25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6917738" y="2352540"/>
            <a:ext cx="151295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¬ Assistance</a:t>
            </a:r>
            <a:endParaRPr lang="en-GB" sz="1600" cap="small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9328410" y="2352540"/>
            <a:ext cx="1512959" cy="338554"/>
          </a:xfrm>
          <a:prstGeom prst="rect">
            <a:avLst/>
          </a:prstGeom>
          <a:solidFill>
            <a:srgbClr val="5469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Assistance</a:t>
            </a:r>
            <a:endParaRPr lang="en-GB" sz="1600" cap="small" baseline="-25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990815" y="3026434"/>
            <a:ext cx="110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Open Sans" charset="0"/>
                <a:ea typeface="Open Sans" charset="0"/>
                <a:cs typeface="Open Sans" charset="0"/>
              </a:rPr>
              <a:t>VP</a:t>
            </a:r>
            <a:r>
              <a:rPr lang="en-GB" sz="1600" baseline="-25000" dirty="0" smtClean="0">
                <a:latin typeface="Open Sans" charset="0"/>
                <a:ea typeface="Open Sans" charset="0"/>
                <a:cs typeface="Open Sans" charset="0"/>
              </a:rPr>
              <a:t>B</a:t>
            </a:r>
            <a:endParaRPr lang="en-GB" sz="1600" baseline="-250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4507066" y="3026434"/>
            <a:ext cx="151295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¬ Assistance</a:t>
            </a:r>
            <a:endParaRPr lang="en-GB" sz="1600" cap="small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9328410" y="3026434"/>
            <a:ext cx="151295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¬ Assistance</a:t>
            </a:r>
            <a:endParaRPr lang="en-GB" sz="1600" cap="small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2096393" y="3032650"/>
            <a:ext cx="1512959" cy="338554"/>
          </a:xfrm>
          <a:prstGeom prst="rect">
            <a:avLst/>
          </a:prstGeom>
          <a:solidFill>
            <a:srgbClr val="5469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Assistance</a:t>
            </a:r>
            <a:endParaRPr lang="en-GB" sz="1600" cap="small" baseline="-25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6917738" y="3026434"/>
            <a:ext cx="1512959" cy="338554"/>
          </a:xfrm>
          <a:prstGeom prst="rect">
            <a:avLst/>
          </a:prstGeom>
          <a:solidFill>
            <a:srgbClr val="5469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rPr>
              <a:t>Assistance</a:t>
            </a:r>
            <a:endParaRPr lang="en-GB" sz="1600" cap="small" baseline="-25000" dirty="0">
              <a:solidFill>
                <a:schemeClr val="bg1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300082" y="1504661"/>
            <a:ext cx="110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latin typeface="Open Sans" charset="0"/>
                <a:ea typeface="Open Sans" charset="0"/>
                <a:cs typeface="Open Sans" charset="0"/>
              </a:rPr>
              <a:t>Block 1</a:t>
            </a:r>
            <a:endParaRPr lang="en-GB" sz="1600" cap="small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4710755" y="1504661"/>
            <a:ext cx="110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latin typeface="Open Sans" charset="0"/>
                <a:ea typeface="Open Sans" charset="0"/>
                <a:cs typeface="Open Sans" charset="0"/>
              </a:rPr>
              <a:t>Block 2</a:t>
            </a:r>
            <a:endParaRPr lang="en-GB" sz="1600" cap="small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7121427" y="1504661"/>
            <a:ext cx="110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latin typeface="Open Sans" charset="0"/>
                <a:ea typeface="Open Sans" charset="0"/>
                <a:cs typeface="Open Sans" charset="0"/>
              </a:rPr>
              <a:t>Block 3</a:t>
            </a:r>
            <a:endParaRPr lang="en-GB" sz="1600" cap="small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9532099" y="1504661"/>
            <a:ext cx="1105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cap="small" dirty="0" smtClean="0">
                <a:latin typeface="Open Sans" charset="0"/>
                <a:ea typeface="Open Sans" charset="0"/>
                <a:cs typeface="Open Sans" charset="0"/>
              </a:rPr>
              <a:t>Block 4</a:t>
            </a:r>
            <a:endParaRPr lang="en-GB" sz="1600" cap="small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2096393" y="3893054"/>
            <a:ext cx="1512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cap="small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14 Paragraphs</a:t>
            </a:r>
          </a:p>
          <a:p>
            <a:pPr algn="ctr"/>
            <a:r>
              <a:rPr lang="en-GB" sz="1200" cap="small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76 Annotations</a:t>
            </a:r>
            <a:endParaRPr lang="en-GB" sz="1200" cap="small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4507066" y="3893053"/>
            <a:ext cx="1512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cap="small" dirty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2</a:t>
            </a:r>
            <a:r>
              <a:rPr lang="en-GB" sz="1200" cap="small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2 Paragraphs</a:t>
            </a:r>
          </a:p>
          <a:p>
            <a:pPr algn="ctr"/>
            <a:r>
              <a:rPr lang="en-GB" sz="1200" cap="small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77 Annotations</a:t>
            </a:r>
            <a:endParaRPr lang="en-GB" sz="1200" cap="small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6917738" y="3893052"/>
            <a:ext cx="1512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cap="small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18</a:t>
            </a:r>
            <a:r>
              <a:rPr lang="en-GB" sz="1200" cap="small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Paragraphs</a:t>
            </a:r>
          </a:p>
          <a:p>
            <a:pPr algn="ctr"/>
            <a:r>
              <a:rPr lang="en-GB" sz="1200" cap="small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78 Annotations</a:t>
            </a:r>
            <a:endParaRPr lang="en-GB" sz="1200" cap="small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9328408" y="3893051"/>
            <a:ext cx="1512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cap="small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19 Paragraphs</a:t>
            </a:r>
          </a:p>
          <a:p>
            <a:pPr algn="ctr"/>
            <a:r>
              <a:rPr lang="en-GB" sz="1200" cap="small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79 Annotations</a:t>
            </a:r>
            <a:endParaRPr lang="en-GB" sz="1200" cap="small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6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Breitbild</PresentationFormat>
  <Paragraphs>23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Greinacher</dc:creator>
  <cp:lastModifiedBy>Robert Greinacher</cp:lastModifiedBy>
  <cp:revision>25</cp:revision>
  <dcterms:created xsi:type="dcterms:W3CDTF">2017-07-31T18:41:44Z</dcterms:created>
  <dcterms:modified xsi:type="dcterms:W3CDTF">2017-08-04T17:41:47Z</dcterms:modified>
</cp:coreProperties>
</file>