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A03"/>
    <a:srgbClr val="566881"/>
    <a:srgbClr val="96B04F"/>
    <a:srgbClr val="87B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8"/>
    <p:restoredTop sz="94620"/>
  </p:normalViewPr>
  <p:slideViewPr>
    <p:cSldViewPr snapToGrid="0" snapToObjects="1">
      <p:cViewPr>
        <p:scale>
          <a:sx n="177" d="100"/>
          <a:sy n="177" d="100"/>
        </p:scale>
        <p:origin x="292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5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18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11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70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58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0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5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3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82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2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00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1456" y="2223958"/>
            <a:ext cx="106949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August 10, 2017 </a:t>
            </a:r>
            <a:r>
              <a:rPr lang="mr-I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–</a:t>
            </a:r>
            <a:r>
              <a:rPr lang="en-GB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GB" sz="4000" dirty="0" smtClean="0">
                <a:solidFill>
                  <a:srgbClr val="96B04F"/>
                </a:solidFill>
                <a:latin typeface="Open Sans" charset="0"/>
                <a:ea typeface="Open Sans" charset="0"/>
                <a:cs typeface="Open Sans" charset="0"/>
              </a:rPr>
              <a:t>Robert Philipp Greinacher</a:t>
            </a:r>
          </a:p>
          <a:p>
            <a:pPr algn="ctr"/>
            <a:r>
              <a:rPr lang="en-GB" sz="2000" dirty="0" smtClean="0">
                <a:solidFill>
                  <a:srgbClr val="9A0A03"/>
                </a:solidFill>
                <a:latin typeface="Ubuntu Mono" charset="0"/>
                <a:ea typeface="Ubuntu Mono" charset="0"/>
                <a:cs typeface="Ubuntu Mono" charset="0"/>
              </a:rPr>
              <a:t>339659</a:t>
            </a: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Ubuntu Mono" charset="0"/>
                <a:ea typeface="Ubuntu Mono" charset="0"/>
                <a:cs typeface="Ubuntu Mono" charset="0"/>
              </a:rPr>
              <a:t> 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 Mono" charset="0"/>
                <a:ea typeface="Ubuntu Mono" charset="0"/>
                <a:cs typeface="Ubuntu Mono" charset="0"/>
              </a:rPr>
              <a:t>robert.greinacher@mailbox.</a:t>
            </a:r>
            <a:r>
              <a:rPr lang="en-GB" sz="2000" dirty="0" smtClean="0">
                <a:solidFill>
                  <a:srgbClr val="9A0A03"/>
                </a:solidFill>
                <a:latin typeface="Ubuntu Mono" charset="0"/>
                <a:ea typeface="Ubuntu Mono" charset="0"/>
                <a:cs typeface="Ubuntu Mono" charset="0"/>
              </a:rPr>
              <a:t>tu-berlin</a:t>
            </a:r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 Mono" charset="0"/>
                <a:ea typeface="Ubuntu Mono" charset="0"/>
                <a:cs typeface="Ubuntu Mono" charset="0"/>
              </a:rPr>
              <a:t>.de</a:t>
            </a:r>
            <a:endParaRPr lang="en-GB" sz="2000" dirty="0" smtClean="0">
              <a:latin typeface="Ubuntu Mono" charset="0"/>
              <a:ea typeface="Ubuntu Mono" charset="0"/>
              <a:cs typeface="Ubuntu Mono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70264" y="1251830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begin-date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458958" y="3885695"/>
            <a:ext cx="16161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begin</a:t>
            </a:r>
            <a:r>
              <a:rPr lang="en-GB" sz="150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-university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821479" y="325553"/>
            <a:ext cx="8050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Author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729064" y="4800716"/>
            <a:ext cx="10759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University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8048630" y="-1034769"/>
            <a:ext cx="350729" cy="3966305"/>
          </a:xfrm>
          <a:prstGeom prst="leftBrace">
            <a:avLst>
              <a:gd name="adj1" fmla="val 63952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0" name="Gerade Verbindung mit Pfeil 69"/>
          <p:cNvCxnSpPr>
            <a:stCxn id="31" idx="2"/>
          </p:cNvCxnSpPr>
          <p:nvPr/>
        </p:nvCxnSpPr>
        <p:spPr>
          <a:xfrm>
            <a:off x="6240843" y="1574996"/>
            <a:ext cx="0" cy="6489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" idx="2"/>
          </p:cNvCxnSpPr>
          <p:nvPr/>
        </p:nvCxnSpPr>
        <p:spPr>
          <a:xfrm>
            <a:off x="1943498" y="1574995"/>
            <a:ext cx="0" cy="6442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11" idx="0"/>
          </p:cNvCxnSpPr>
          <p:nvPr/>
        </p:nvCxnSpPr>
        <p:spPr>
          <a:xfrm flipV="1">
            <a:off x="8267032" y="3239621"/>
            <a:ext cx="0" cy="6460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550395" y="1251830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inside-date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730526" y="1251830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inside-date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65017" y="1251831"/>
            <a:ext cx="1351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begin-author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7257790" y="1251831"/>
            <a:ext cx="14093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inside-author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9502468" y="1251831"/>
            <a:ext cx="14093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inside-author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40" name="Gerade Verbindung mit Pfeil 39"/>
          <p:cNvCxnSpPr>
            <a:stCxn id="32" idx="2"/>
          </p:cNvCxnSpPr>
          <p:nvPr/>
        </p:nvCxnSpPr>
        <p:spPr>
          <a:xfrm flipH="1">
            <a:off x="7953650" y="1574996"/>
            <a:ext cx="0" cy="6489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2"/>
          </p:cNvCxnSpPr>
          <p:nvPr/>
        </p:nvCxnSpPr>
        <p:spPr>
          <a:xfrm>
            <a:off x="10207148" y="1574996"/>
            <a:ext cx="0" cy="6442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9" idx="2"/>
          </p:cNvCxnSpPr>
          <p:nvPr/>
        </p:nvCxnSpPr>
        <p:spPr>
          <a:xfrm flipH="1">
            <a:off x="3137976" y="1574995"/>
            <a:ext cx="2485" cy="6442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0" idx="2"/>
          </p:cNvCxnSpPr>
          <p:nvPr/>
        </p:nvCxnSpPr>
        <p:spPr>
          <a:xfrm>
            <a:off x="4320592" y="1574995"/>
            <a:ext cx="0" cy="6442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eschweifte Klammer links 51"/>
          <p:cNvSpPr/>
          <p:nvPr/>
        </p:nvSpPr>
        <p:spPr>
          <a:xfrm rot="5400000">
            <a:off x="2956681" y="-236668"/>
            <a:ext cx="350729" cy="2377094"/>
          </a:xfrm>
          <a:prstGeom prst="leftBrace">
            <a:avLst>
              <a:gd name="adj1" fmla="val 63952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feld 52"/>
          <p:cNvSpPr txBox="1"/>
          <p:nvPr/>
        </p:nvSpPr>
        <p:spPr>
          <a:xfrm>
            <a:off x="2828916" y="325553"/>
            <a:ext cx="6062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Date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3192760" y="3885695"/>
            <a:ext cx="12971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begin</a:t>
            </a:r>
            <a:r>
              <a:rPr lang="en-GB" sz="15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-matnr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768766" y="4800716"/>
            <a:ext cx="21451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Matriculation </a:t>
            </a:r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number</a:t>
            </a:r>
            <a:endParaRPr lang="en-GB" sz="15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5" name="Gerade Verbindung mit Pfeil 64"/>
          <p:cNvCxnSpPr/>
          <p:nvPr/>
        </p:nvCxnSpPr>
        <p:spPr>
          <a:xfrm flipV="1">
            <a:off x="3841336" y="3239621"/>
            <a:ext cx="0" cy="6460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eschweifte Klammer links 68"/>
          <p:cNvSpPr/>
          <p:nvPr/>
        </p:nvSpPr>
        <p:spPr>
          <a:xfrm rot="16200000">
            <a:off x="3665971" y="3856213"/>
            <a:ext cx="350729" cy="1297149"/>
          </a:xfrm>
          <a:prstGeom prst="leftBrace">
            <a:avLst>
              <a:gd name="adj1" fmla="val 63952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Geschweifte Klammer links 70"/>
          <p:cNvSpPr/>
          <p:nvPr/>
        </p:nvSpPr>
        <p:spPr>
          <a:xfrm rot="16200000">
            <a:off x="8091667" y="3703625"/>
            <a:ext cx="350729" cy="1616148"/>
          </a:xfrm>
          <a:prstGeom prst="leftBrace">
            <a:avLst>
              <a:gd name="adj1" fmla="val 63952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56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Open Sans</vt:lpstr>
      <vt:lpstr>Ubuntu Mono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Greinacher</dc:creator>
  <cp:lastModifiedBy>Robert Greinacher</cp:lastModifiedBy>
  <cp:revision>11</cp:revision>
  <dcterms:created xsi:type="dcterms:W3CDTF">2017-07-31T18:41:44Z</dcterms:created>
  <dcterms:modified xsi:type="dcterms:W3CDTF">2017-08-10T10:22:04Z</dcterms:modified>
</cp:coreProperties>
</file>