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4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8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923B3E-5F9A-467A-801D-4AF123D4CAF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4E88C9-4021-40C5-9483-3ED03650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utique Hotel in Fort Collins | The Elizabeth Hotel, Autograph Collection">
            <a:extLst>
              <a:ext uri="{FF2B5EF4-FFF2-40B4-BE49-F238E27FC236}">
                <a16:creationId xmlns:a16="http://schemas.microsoft.com/office/drawing/2014/main" id="{7CAFF26F-DD18-482A-8BDD-6418E170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3" r="1260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F8DC3-8937-4BDE-A147-1B42B07B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184" y="3531612"/>
            <a:ext cx="6672838" cy="1414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Necessity of Data Security at The Elizabeth Hotel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07321-9EB6-4DA8-90D1-54A1AC88B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0185" y="5023821"/>
            <a:ext cx="6672838" cy="476867"/>
          </a:xfrm>
        </p:spPr>
        <p:txBody>
          <a:bodyPr>
            <a:normAutofit/>
          </a:bodyPr>
          <a:lstStyle/>
          <a:p>
            <a:r>
              <a:rPr lang="en-US" sz="1800"/>
              <a:t>Ryan Griffin</a:t>
            </a:r>
          </a:p>
        </p:txBody>
      </p:sp>
    </p:spTree>
    <p:extLst>
      <p:ext uri="{BB962C8B-B14F-4D97-AF65-F5344CB8AC3E}">
        <p14:creationId xmlns:p14="http://schemas.microsoft.com/office/powerpoint/2010/main" val="4217403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F66C-2026-4709-BCD1-8C390EAD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AC44-C92C-401C-9F85-9AE4AFF9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security no longer only needed to be considered by legal teams</a:t>
            </a:r>
          </a:p>
          <a:p>
            <a:r>
              <a:rPr lang="en-US" sz="1800" dirty="0"/>
              <a:t>The Elizabeth Hotel needs to consider investing in data security</a:t>
            </a:r>
          </a:p>
          <a:p>
            <a:r>
              <a:rPr lang="en-US" sz="1800" dirty="0"/>
              <a:t>62% of small-medium sized businesses are affected by attacks</a:t>
            </a:r>
          </a:p>
          <a:p>
            <a:r>
              <a:rPr lang="en-US" sz="1800" dirty="0"/>
              <a:t>Purpose – investigate necessity of robust vs. inexpensive security 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14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E755-8FC3-4038-82BD-2EA25694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28F7-3CFD-43AF-91F9-1775419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Robust Security Approach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Ransomware/Email Fraud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Large amount of money lost this way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Human factor involved most of the time. (95%)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Potential losses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Reputation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People stop buying at websites that are breached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Regulations</a:t>
            </a:r>
          </a:p>
          <a:p>
            <a:endParaRPr lang="en-US" sz="36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64A7CE9-7BFE-4B88-A29F-4DE12E85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9"/>
          <a:stretch/>
        </p:blipFill>
        <p:spPr bwMode="auto">
          <a:xfrm>
            <a:off x="6789444" y="2046514"/>
            <a:ext cx="3495675" cy="1914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14C41B2-1D81-445D-8383-A4EECA96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911" y="2047874"/>
            <a:ext cx="1314321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Table: Cost of data breach Incident (HM Government/PwC, 2015)</a:t>
            </a:r>
          </a:p>
        </p:txBody>
      </p:sp>
      <p:pic>
        <p:nvPicPr>
          <p:cNvPr id="6" name="Picture 5" descr="IT Security Risks">
            <a:extLst>
              <a:ext uri="{FF2B5EF4-FFF2-40B4-BE49-F238E27FC236}">
                <a16:creationId xmlns:a16="http://schemas.microsoft.com/office/drawing/2014/main" id="{2C7A59FB-1ADB-4640-A971-B9C19D24D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18" y="4189639"/>
            <a:ext cx="38449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496C8BC4-8A02-4C69-86C5-A1C61243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743" y="4305302"/>
            <a:ext cx="1311741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Figure: The likelihood of nine external threat vectors occurring (CCSI, 2019)</a:t>
            </a:r>
          </a:p>
        </p:txBody>
      </p:sp>
    </p:spTree>
    <p:extLst>
      <p:ext uri="{BB962C8B-B14F-4D97-AF65-F5344CB8AC3E}">
        <p14:creationId xmlns:p14="http://schemas.microsoft.com/office/powerpoint/2010/main" val="394476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3CFA-84E1-4A95-ABD9-F688C5A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Inexpensive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3759-99A0-4C55-A650-B6D9CCA3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Inexpensive Security Approach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Costs and Savings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Chances of Data Breaches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Employee Equipment Software purchases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Anti-Virus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Two-Factor</a:t>
            </a:r>
          </a:p>
          <a:p>
            <a:endParaRPr lang="en-US" dirty="0"/>
          </a:p>
        </p:txBody>
      </p:sp>
      <p:pic>
        <p:nvPicPr>
          <p:cNvPr id="2050" name="Picture 2" descr="12 Cyber Security Measures That Every Small Business Must Take in 2021">
            <a:extLst>
              <a:ext uri="{FF2B5EF4-FFF2-40B4-BE49-F238E27FC236}">
                <a16:creationId xmlns:a16="http://schemas.microsoft.com/office/drawing/2014/main" id="{DF8E7742-00D1-4937-AB91-EB0620B1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65" y="1981199"/>
            <a:ext cx="5166961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5CF4E-828A-45FF-8D52-08039C94FE89}"/>
              </a:ext>
            </a:extLst>
          </p:cNvPr>
          <p:cNvSpPr txBox="1"/>
          <p:nvPr/>
        </p:nvSpPr>
        <p:spPr>
          <a:xfrm>
            <a:off x="6008613" y="6169967"/>
            <a:ext cx="6323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Rowe, A. (2021, September 3). </a:t>
            </a:r>
            <a:r>
              <a:rPr lang="en-US" sz="1200" i="1" dirty="0">
                <a:effectLst/>
              </a:rPr>
              <a:t>12 cyber security measures that every small business must take in 2021</a:t>
            </a:r>
            <a:r>
              <a:rPr lang="en-US" sz="1200" dirty="0">
                <a:effectLst/>
              </a:rPr>
              <a:t>. Tech.co. Retrieved December 3, 2021, from https://tech.co/vpn/cyber-security-measures. </a:t>
            </a:r>
          </a:p>
        </p:txBody>
      </p:sp>
    </p:spTree>
    <p:extLst>
      <p:ext uri="{BB962C8B-B14F-4D97-AF65-F5344CB8AC3E}">
        <p14:creationId xmlns:p14="http://schemas.microsoft.com/office/powerpoint/2010/main" val="70344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3580-5C48-4C3C-81DE-034D29B2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DEF1-97F0-4617-86E2-F8BF17AB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Hire outside company such as CISCO for data security purposes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OR hire own set of data security engineers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Two-factor along with employee lockdown applications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Training course so human component in breach is minimized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Monitor employees (maybe?)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3074" name="Picture 2" descr="The leading enterprise cybersecurity companies 2021 - IoT Analytics">
            <a:extLst>
              <a:ext uri="{FF2B5EF4-FFF2-40B4-BE49-F238E27FC236}">
                <a16:creationId xmlns:a16="http://schemas.microsoft.com/office/drawing/2014/main" id="{1006EF73-82A0-4BA5-8AA2-CD7A87D94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3" y="1589286"/>
            <a:ext cx="6240990" cy="3246075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C1747-50B1-441C-A005-EF33EC560AB6}"/>
              </a:ext>
            </a:extLst>
          </p:cNvPr>
          <p:cNvSpPr txBox="1"/>
          <p:nvPr/>
        </p:nvSpPr>
        <p:spPr>
          <a:xfrm>
            <a:off x="5408421" y="4928770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effectLst/>
              </a:rPr>
              <a:t>The leading enterprise cybersecurity companies 2021</a:t>
            </a:r>
            <a:r>
              <a:rPr lang="en-US" sz="1100" dirty="0">
                <a:effectLst/>
              </a:rPr>
              <a:t>. IoT Analytics. (2020, December 15). Retrieved December 3, 2021, from https://iot-analytics.com/leading-enterprise-cybersecurity-companies-2021/. </a:t>
            </a:r>
          </a:p>
        </p:txBody>
      </p:sp>
    </p:spTree>
    <p:extLst>
      <p:ext uri="{BB962C8B-B14F-4D97-AF65-F5344CB8AC3E}">
        <p14:creationId xmlns:p14="http://schemas.microsoft.com/office/powerpoint/2010/main" val="425794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677D-EB8D-4641-B15C-37A15C7C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AA4D-A3E1-4A0F-A379-222900B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916" y="2708944"/>
            <a:ext cx="10018713" cy="3124201"/>
          </a:xfrm>
        </p:spPr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Chances are high enough of a breach that Robust should be implemented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Savings do not outweigh the ramifications of having a breach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Reputation sinks if breach does happen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15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307</TotalTime>
  <Words>284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Courier New</vt:lpstr>
      <vt:lpstr>Symbol</vt:lpstr>
      <vt:lpstr>Wingdings</vt:lpstr>
      <vt:lpstr>Parallax</vt:lpstr>
      <vt:lpstr>Necessity of Data Security at The Elizabeth Hotel</vt:lpstr>
      <vt:lpstr>Introduction</vt:lpstr>
      <vt:lpstr>Robust Security</vt:lpstr>
      <vt:lpstr>Inexpensive Security</vt:lpstr>
      <vt:lpstr>Recommendation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Necessity of Data Security at The Elizabeth Hotel</dc:title>
  <dc:creator>Ryan Griffin</dc:creator>
  <cp:lastModifiedBy>Ryan Griffin</cp:lastModifiedBy>
  <cp:revision>6</cp:revision>
  <dcterms:created xsi:type="dcterms:W3CDTF">2021-12-02T19:55:33Z</dcterms:created>
  <dcterms:modified xsi:type="dcterms:W3CDTF">2021-12-03T18:04:54Z</dcterms:modified>
</cp:coreProperties>
</file>