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196F3-48D5-47C7-B195-C0EB709D80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634A60-DC44-4444-A48F-E4A4DB30C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735EB-5D39-4071-A6F8-7E6F4A4C3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B8C5-EF9C-47FD-9E42-CB9B0737F5EE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FF4BA-7A3D-4302-8897-DD743C434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5D53C-17BA-4CCA-8977-3800145D2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9CAFC-C9E3-4D08-99EB-CA3A038B8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06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30FF2-2020-45B4-8F42-EDF204BF7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C7FEA7-9751-4999-8227-51C9E428AC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3AC70-814D-4795-B000-8107A35CD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B8C5-EF9C-47FD-9E42-CB9B0737F5EE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C6571-6818-4467-BE00-70CF3DC7A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35626-2B1A-46C4-9953-94BEFDDFA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9CAFC-C9E3-4D08-99EB-CA3A038B8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57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75CFBD-4183-4133-8A8C-599028211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81B633-34BA-4D22-B6AB-148F5F16DC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31BAD-15FC-4B8C-9CD7-6B0A3FDE1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B8C5-EF9C-47FD-9E42-CB9B0737F5EE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88797-D678-4056-BBE0-9C65A796C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64DC-DF6A-42DA-AB1A-B50DA8483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9CAFC-C9E3-4D08-99EB-CA3A038B8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73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28A67-3979-447D-AD33-72D27655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1784B-7F62-482B-8042-1268A8F8D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B7AF9-0DD6-430F-8512-C00E7359E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B8C5-EF9C-47FD-9E42-CB9B0737F5EE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87282-8765-49BE-80B0-7B425198A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5EDDE-928F-4A5E-8514-763A0A61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9CAFC-C9E3-4D08-99EB-CA3A038B8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69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72572-53F1-45CE-A772-200011326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9E55B-0418-4519-B0EE-5B538C0A8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ED59B-7A24-44A5-979B-719E49DAB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B8C5-EF9C-47FD-9E42-CB9B0737F5EE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CAFF6-12B2-4B3C-BC02-D63569616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F427B-38F1-43CE-86BC-552D1A94F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9CAFC-C9E3-4D08-99EB-CA3A038B8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627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BD796-D205-40E6-82F6-AB811C5B1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BE25B-2ED8-4713-B8FA-5C6B2C6E0E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DA1672-7B7F-46FC-914F-2EA754F57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B201C-B454-4222-B54B-B7B12E14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B8C5-EF9C-47FD-9E42-CB9B0737F5EE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4F9D8-B2F6-4D63-B926-ECBF6996E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EE228-4220-4B51-A3DC-911EAD2CB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9CAFC-C9E3-4D08-99EB-CA3A038B8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417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DDEB9-F028-4BDF-B4D0-62C50D31C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89061-A311-4501-B84F-54D5FED1C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18FB2-D7B9-43C1-937F-4EB0CD30D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647FEB-2175-4ECA-A0E8-7E45E40CB7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A3014A-FF47-40A4-B824-40569312F2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F3F4E3-F20F-42A5-A0CD-DB64FDDD0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B8C5-EF9C-47FD-9E42-CB9B0737F5EE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3FF76D-99FA-4DD4-A54B-D054590D7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622B4A-348C-4FF2-848E-04044EC28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9CAFC-C9E3-4D08-99EB-CA3A038B8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37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B1239-01F1-4D4F-BF4E-AE9EE068E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E4EA50-0438-4C30-B992-97C51E68B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B8C5-EF9C-47FD-9E42-CB9B0737F5EE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5E6AE9-1953-4DCA-A3A0-B1EEDE02F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621F04-3A0C-4060-9353-FA100A2A2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9CAFC-C9E3-4D08-99EB-CA3A038B8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15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F7AA31-9849-4F34-B726-D8CC3CCCC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B8C5-EF9C-47FD-9E42-CB9B0737F5EE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E7D926-DABC-4A32-A3EB-624C6E4D3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15F9E7-B74E-4380-8132-D9C0F55F4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9CAFC-C9E3-4D08-99EB-CA3A038B8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19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50587-2C9B-4D27-A684-5D41D2762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1A6F8-81B0-43FA-AF34-066AE231D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B8985A-779A-4F2D-995D-3AA30DBA0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732AE6-3AE8-4E63-B6D8-34B63E3C9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B8C5-EF9C-47FD-9E42-CB9B0737F5EE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5E53ED-603C-49F4-A01D-4B81AAE62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1DD479-8DAD-4248-B43C-9BB342A55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9CAFC-C9E3-4D08-99EB-CA3A038B8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00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8F37D-8BF4-4E11-921D-467A3C205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70188E-5374-4929-AECE-B7F5632231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F4B581-A7D4-42DB-9746-C5EC1D4C3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155DA-D8F9-47AF-80B0-868B56545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B8C5-EF9C-47FD-9E42-CB9B0737F5EE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2D428-8E57-45FC-B249-11AA38F8A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E5CB63-6A5D-4422-BAA7-AADD06B0D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9CAFC-C9E3-4D08-99EB-CA3A038B8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131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FB3B4C-7E2A-4777-9557-B45CF299F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517324-703D-46AA-842B-FA04D1090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0ACD9-3AB9-474F-B2D9-D2DD4FCA39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3B8C5-EF9C-47FD-9E42-CB9B0737F5EE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AC6C3-4373-478A-A1E0-7379BBEC2C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20663-F1D5-467E-8490-4A73059171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9CAFC-C9E3-4D08-99EB-CA3A038B8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27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3CD52-4AE2-4D32-AEEB-DAEBF5721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0617"/>
            <a:ext cx="9144000" cy="3119346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COVID19 EDA - Trends and Outbreak Prediction of Spread in USA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E63679-7608-44CA-B0E3-06DFB0DB4C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Student Name : Ragunath Gunasekaran</a:t>
            </a:r>
          </a:p>
          <a:p>
            <a:endParaRPr lang="en-US" dirty="0"/>
          </a:p>
          <a:p>
            <a:r>
              <a:rPr lang="en-US" dirty="0"/>
              <a:t>Professor Name : Dr. Shankar Parajulee</a:t>
            </a:r>
          </a:p>
          <a:p>
            <a:endParaRPr lang="en-US" dirty="0"/>
          </a:p>
          <a:p>
            <a:r>
              <a:rPr lang="en-US" dirty="0"/>
              <a:t>		Course Name : DSC530-T302 Data Exploration and Analysis</a:t>
            </a:r>
          </a:p>
        </p:txBody>
      </p:sp>
    </p:spTree>
    <p:extLst>
      <p:ext uri="{BB962C8B-B14F-4D97-AF65-F5344CB8AC3E}">
        <p14:creationId xmlns:p14="http://schemas.microsoft.com/office/powerpoint/2010/main" val="2298454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34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 Neue</vt:lpstr>
      <vt:lpstr>Office Theme</vt:lpstr>
      <vt:lpstr>COVID19 EDA - Trends and Outbreak Prediction of Spread in USA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COVID19 EDA - Trends and Outbreak Prediction of Spread in USA </dc:title>
  <dc:creator>Ragunath Gunasekaran</dc:creator>
  <cp:lastModifiedBy>Ragunath Gunasekaran</cp:lastModifiedBy>
  <cp:revision>1</cp:revision>
  <dcterms:created xsi:type="dcterms:W3CDTF">2020-11-22T05:31:56Z</dcterms:created>
  <dcterms:modified xsi:type="dcterms:W3CDTF">2020-11-22T05:35:30Z</dcterms:modified>
</cp:coreProperties>
</file>