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1" r:id="rId4"/>
    <p:sldId id="262" r:id="rId5"/>
    <p:sldId id="263" r:id="rId6"/>
    <p:sldId id="264" r:id="rId7"/>
    <p:sldId id="267" r:id="rId8"/>
    <p:sldId id="273" r:id="rId9"/>
    <p:sldId id="268" r:id="rId10"/>
    <p:sldId id="269"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5C814-84BD-480F-BCB9-7112DF0FF9C8}" v="185" dt="2021-08-09T01:51:30.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9D8759-9385-4542-B2BF-A7DF396735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2A6A05-6EE2-491A-BD47-B972391976B9}">
      <dgm:prSet/>
      <dgm:spPr/>
      <dgm:t>
        <a:bodyPr/>
        <a:lstStyle/>
        <a:p>
          <a:r>
            <a:rPr lang="en-US" dirty="0"/>
            <a:t>Retail Data Analytics is important process of analyzing data to make important decisions which help to improve the sales, customer satisfaction, quality. </a:t>
          </a:r>
        </a:p>
      </dgm:t>
    </dgm:pt>
    <dgm:pt modelId="{53D73EE6-AD1D-4AE2-916B-9187F312A62B}" type="parTrans" cxnId="{2165E6F6-A645-4734-B86D-539011FCB43E}">
      <dgm:prSet/>
      <dgm:spPr/>
      <dgm:t>
        <a:bodyPr/>
        <a:lstStyle/>
        <a:p>
          <a:endParaRPr lang="en-US"/>
        </a:p>
      </dgm:t>
    </dgm:pt>
    <dgm:pt modelId="{9CF260CF-E41E-44DF-AAC0-AC620C539C54}" type="sibTrans" cxnId="{2165E6F6-A645-4734-B86D-539011FCB43E}">
      <dgm:prSet/>
      <dgm:spPr/>
      <dgm:t>
        <a:bodyPr/>
        <a:lstStyle/>
        <a:p>
          <a:endParaRPr lang="en-US"/>
        </a:p>
      </dgm:t>
    </dgm:pt>
    <dgm:pt modelId="{3ADA740C-4F1D-4E7A-A21C-0378F1A3EAF6}">
      <dgm:prSet/>
      <dgm:spPr/>
      <dgm:t>
        <a:bodyPr/>
        <a:lstStyle/>
        <a:p>
          <a:r>
            <a:rPr lang="en-US" dirty="0"/>
            <a:t>Benefits of Retail data analytics</a:t>
          </a:r>
        </a:p>
        <a:p>
          <a:pPr>
            <a:buFont typeface="Symbol" panose="05050102010706020507" pitchFamily="18" charset="2"/>
            <a:buChar char=""/>
          </a:pPr>
          <a:r>
            <a:rPr lang="en-US" dirty="0"/>
            <a:t>Customer Satisfaction</a:t>
          </a:r>
        </a:p>
        <a:p>
          <a:pPr>
            <a:buFont typeface="Symbol" panose="05050102010706020507" pitchFamily="18" charset="2"/>
            <a:buChar char=""/>
          </a:pPr>
          <a:r>
            <a:rPr lang="en-US" dirty="0"/>
            <a:t>Customer Retention</a:t>
          </a:r>
        </a:p>
      </dgm:t>
    </dgm:pt>
    <dgm:pt modelId="{7FAB7D0F-FBB0-4CED-A06D-56956F093793}" type="parTrans" cxnId="{9A5E1A5F-7F25-4358-9FD6-F41FD2C96190}">
      <dgm:prSet/>
      <dgm:spPr/>
      <dgm:t>
        <a:bodyPr/>
        <a:lstStyle/>
        <a:p>
          <a:endParaRPr lang="en-US"/>
        </a:p>
      </dgm:t>
    </dgm:pt>
    <dgm:pt modelId="{A63A6877-2CFB-4026-BED8-364745A2551B}" type="sibTrans" cxnId="{9A5E1A5F-7F25-4358-9FD6-F41FD2C96190}">
      <dgm:prSet/>
      <dgm:spPr/>
      <dgm:t>
        <a:bodyPr/>
        <a:lstStyle/>
        <a:p>
          <a:endParaRPr lang="en-US"/>
        </a:p>
      </dgm:t>
    </dgm:pt>
    <dgm:pt modelId="{27270720-2A14-4D92-9CC9-C8CC01386005}">
      <dgm:prSet/>
      <dgm:spPr/>
      <dgm:t>
        <a:bodyPr/>
        <a:lstStyle/>
        <a:p>
          <a:r>
            <a:rPr lang="en-US" dirty="0"/>
            <a:t>The Owner of Shop should study the behavior of customers buying pattern. In that way we can advertise and improve the needs for better sales and customer service.</a:t>
          </a:r>
        </a:p>
      </dgm:t>
    </dgm:pt>
    <dgm:pt modelId="{6321FEAB-F4C9-413C-B32C-9084AB6A0F76}" type="parTrans" cxnId="{C752A4D3-1974-4F2A-A95B-DD132B39FED1}">
      <dgm:prSet/>
      <dgm:spPr/>
      <dgm:t>
        <a:bodyPr/>
        <a:lstStyle/>
        <a:p>
          <a:endParaRPr lang="en-US"/>
        </a:p>
      </dgm:t>
    </dgm:pt>
    <dgm:pt modelId="{2091519A-BAEC-4F9D-B363-37032DEE3071}" type="sibTrans" cxnId="{C752A4D3-1974-4F2A-A95B-DD132B39FED1}">
      <dgm:prSet/>
      <dgm:spPr/>
      <dgm:t>
        <a:bodyPr/>
        <a:lstStyle/>
        <a:p>
          <a:endParaRPr lang="en-US"/>
        </a:p>
      </dgm:t>
    </dgm:pt>
    <dgm:pt modelId="{D3706F95-7CEA-4E32-A7F0-80F1BA64352A}">
      <dgm:prSet/>
      <dgm:spPr/>
      <dgm:t>
        <a:bodyPr/>
        <a:lstStyle/>
        <a:p>
          <a:r>
            <a:rPr lang="en-US" dirty="0"/>
            <a:t>I am focused on predicting the Sales of shop and departments Sales in future based on the forecasting and performance of sales. </a:t>
          </a:r>
        </a:p>
      </dgm:t>
    </dgm:pt>
    <dgm:pt modelId="{59820300-D4BF-4E3E-99FA-1E2F4535210F}" type="parTrans" cxnId="{686087FA-D184-41A0-BC0C-061A027F0F45}">
      <dgm:prSet/>
      <dgm:spPr/>
      <dgm:t>
        <a:bodyPr/>
        <a:lstStyle/>
        <a:p>
          <a:endParaRPr lang="en-US"/>
        </a:p>
      </dgm:t>
    </dgm:pt>
    <dgm:pt modelId="{CD110E50-9C5A-4538-99F5-DBB05ACAF51C}" type="sibTrans" cxnId="{686087FA-D184-41A0-BC0C-061A027F0F45}">
      <dgm:prSet/>
      <dgm:spPr/>
      <dgm:t>
        <a:bodyPr/>
        <a:lstStyle/>
        <a:p>
          <a:endParaRPr lang="en-US"/>
        </a:p>
      </dgm:t>
    </dgm:pt>
    <dgm:pt modelId="{BCACB3D8-36CD-49D0-8B16-D6F09A098E83}">
      <dgm:prSet/>
      <dgm:spPr/>
      <dgm:t>
        <a:bodyPr/>
        <a:lstStyle/>
        <a:p>
          <a:r>
            <a:rPr lang="en-US" dirty="0"/>
            <a:t>Built the model to identify any Anomalies in the sales</a:t>
          </a:r>
        </a:p>
      </dgm:t>
    </dgm:pt>
    <dgm:pt modelId="{96944711-68AF-47A3-9527-51B8249FB140}" type="parTrans" cxnId="{EBF95D0D-5356-4869-BE3E-B6705AD96AFF}">
      <dgm:prSet/>
      <dgm:spPr/>
      <dgm:t>
        <a:bodyPr/>
        <a:lstStyle/>
        <a:p>
          <a:endParaRPr lang="en-US"/>
        </a:p>
      </dgm:t>
    </dgm:pt>
    <dgm:pt modelId="{E53C67D8-BB1D-4F04-8904-A9074EC9FB8D}" type="sibTrans" cxnId="{EBF95D0D-5356-4869-BE3E-B6705AD96AFF}">
      <dgm:prSet/>
      <dgm:spPr/>
      <dgm:t>
        <a:bodyPr/>
        <a:lstStyle/>
        <a:p>
          <a:endParaRPr lang="en-US"/>
        </a:p>
      </dgm:t>
    </dgm:pt>
    <dgm:pt modelId="{1909AF29-E3F7-4FD6-86B1-D7AD5E0BD27A}" type="pres">
      <dgm:prSet presAssocID="{CC9D8759-9385-4542-B2BF-A7DF39673589}" presName="root" presStyleCnt="0">
        <dgm:presLayoutVars>
          <dgm:dir/>
          <dgm:resizeHandles val="exact"/>
        </dgm:presLayoutVars>
      </dgm:prSet>
      <dgm:spPr/>
    </dgm:pt>
    <dgm:pt modelId="{B16B5329-0321-4ED5-90C8-4EDF727CDFAB}" type="pres">
      <dgm:prSet presAssocID="{0F2A6A05-6EE2-491A-BD47-B972391976B9}" presName="compNode" presStyleCnt="0"/>
      <dgm:spPr/>
    </dgm:pt>
    <dgm:pt modelId="{1E918371-BCCC-4084-9D81-ABD482A3C2DA}" type="pres">
      <dgm:prSet presAssocID="{0F2A6A05-6EE2-491A-BD47-B972391976B9}" presName="bgRect" presStyleLbl="bgShp" presStyleIdx="0" presStyleCnt="5"/>
      <dgm:spPr/>
    </dgm:pt>
    <dgm:pt modelId="{62EA43EB-32EC-4859-A7E5-5FBB81B4A92D}" type="pres">
      <dgm:prSet presAssocID="{0F2A6A05-6EE2-491A-BD47-B972391976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C1DE7F84-DB45-4A4A-A0CD-68DEB2571598}" type="pres">
      <dgm:prSet presAssocID="{0F2A6A05-6EE2-491A-BD47-B972391976B9}" presName="spaceRect" presStyleCnt="0"/>
      <dgm:spPr/>
    </dgm:pt>
    <dgm:pt modelId="{40FF3A27-E6DA-409D-991D-C8CE37536A26}" type="pres">
      <dgm:prSet presAssocID="{0F2A6A05-6EE2-491A-BD47-B972391976B9}" presName="parTx" presStyleLbl="revTx" presStyleIdx="0" presStyleCnt="5">
        <dgm:presLayoutVars>
          <dgm:chMax val="0"/>
          <dgm:chPref val="0"/>
        </dgm:presLayoutVars>
      </dgm:prSet>
      <dgm:spPr/>
    </dgm:pt>
    <dgm:pt modelId="{9183D06A-2B9A-4E7F-9CFE-5C80580D966B}" type="pres">
      <dgm:prSet presAssocID="{9CF260CF-E41E-44DF-AAC0-AC620C539C54}" presName="sibTrans" presStyleCnt="0"/>
      <dgm:spPr/>
    </dgm:pt>
    <dgm:pt modelId="{9565E28F-A635-4DD5-8857-0442363A3AF6}" type="pres">
      <dgm:prSet presAssocID="{3ADA740C-4F1D-4E7A-A21C-0378F1A3EAF6}" presName="compNode" presStyleCnt="0"/>
      <dgm:spPr/>
    </dgm:pt>
    <dgm:pt modelId="{67B2C970-6692-4358-B64A-2B017DF24CD2}" type="pres">
      <dgm:prSet presAssocID="{3ADA740C-4F1D-4E7A-A21C-0378F1A3EAF6}" presName="bgRect" presStyleLbl="bgShp" presStyleIdx="1" presStyleCnt="5"/>
      <dgm:spPr/>
    </dgm:pt>
    <dgm:pt modelId="{C29C3AAC-5066-43AE-92E1-4068899FE27B}" type="pres">
      <dgm:prSet presAssocID="{3ADA740C-4F1D-4E7A-A21C-0378F1A3EA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F7FEB84-2E1F-495E-89E7-E4ED280143AA}" type="pres">
      <dgm:prSet presAssocID="{3ADA740C-4F1D-4E7A-A21C-0378F1A3EAF6}" presName="spaceRect" presStyleCnt="0"/>
      <dgm:spPr/>
    </dgm:pt>
    <dgm:pt modelId="{A1EC98F7-ADBD-4D85-A377-A51F472ED867}" type="pres">
      <dgm:prSet presAssocID="{3ADA740C-4F1D-4E7A-A21C-0378F1A3EAF6}" presName="parTx" presStyleLbl="revTx" presStyleIdx="1" presStyleCnt="5">
        <dgm:presLayoutVars>
          <dgm:chMax val="0"/>
          <dgm:chPref val="0"/>
        </dgm:presLayoutVars>
      </dgm:prSet>
      <dgm:spPr/>
    </dgm:pt>
    <dgm:pt modelId="{08EF4D00-62CF-4C06-86FD-F643CF0FCAC0}" type="pres">
      <dgm:prSet presAssocID="{A63A6877-2CFB-4026-BED8-364745A2551B}" presName="sibTrans" presStyleCnt="0"/>
      <dgm:spPr/>
    </dgm:pt>
    <dgm:pt modelId="{D5EFF9BB-676B-4613-A2B5-858ECDA137BC}" type="pres">
      <dgm:prSet presAssocID="{27270720-2A14-4D92-9CC9-C8CC01386005}" presName="compNode" presStyleCnt="0"/>
      <dgm:spPr/>
    </dgm:pt>
    <dgm:pt modelId="{4920D092-2156-4999-8AB3-02B095F1796D}" type="pres">
      <dgm:prSet presAssocID="{27270720-2A14-4D92-9CC9-C8CC01386005}" presName="bgRect" presStyleLbl="bgShp" presStyleIdx="2" presStyleCnt="5"/>
      <dgm:spPr/>
    </dgm:pt>
    <dgm:pt modelId="{20D9B3D5-8ED1-4E8E-AA1B-C05BED4B34E3}" type="pres">
      <dgm:prSet presAssocID="{27270720-2A14-4D92-9CC9-C8CC013860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0778D97-23D1-49D0-946A-CE0E57FB1F03}" type="pres">
      <dgm:prSet presAssocID="{27270720-2A14-4D92-9CC9-C8CC01386005}" presName="spaceRect" presStyleCnt="0"/>
      <dgm:spPr/>
    </dgm:pt>
    <dgm:pt modelId="{9E311B7F-F530-4824-9036-BE3AE348CF76}" type="pres">
      <dgm:prSet presAssocID="{27270720-2A14-4D92-9CC9-C8CC01386005}" presName="parTx" presStyleLbl="revTx" presStyleIdx="2" presStyleCnt="5">
        <dgm:presLayoutVars>
          <dgm:chMax val="0"/>
          <dgm:chPref val="0"/>
        </dgm:presLayoutVars>
      </dgm:prSet>
      <dgm:spPr/>
    </dgm:pt>
    <dgm:pt modelId="{056A8560-D43C-4AAC-8D0D-BCD7647BECB5}" type="pres">
      <dgm:prSet presAssocID="{2091519A-BAEC-4F9D-B363-37032DEE3071}" presName="sibTrans" presStyleCnt="0"/>
      <dgm:spPr/>
    </dgm:pt>
    <dgm:pt modelId="{AB36BB39-ACC5-4780-9535-08FCD1ED966F}" type="pres">
      <dgm:prSet presAssocID="{D3706F95-7CEA-4E32-A7F0-80F1BA64352A}" presName="compNode" presStyleCnt="0"/>
      <dgm:spPr/>
    </dgm:pt>
    <dgm:pt modelId="{2643D6AC-0E96-46F5-BA21-D7F493F42D67}" type="pres">
      <dgm:prSet presAssocID="{D3706F95-7CEA-4E32-A7F0-80F1BA64352A}" presName="bgRect" presStyleLbl="bgShp" presStyleIdx="3" presStyleCnt="5"/>
      <dgm:spPr/>
    </dgm:pt>
    <dgm:pt modelId="{733EF5A0-FB73-4499-86E6-2553CCC4FA05}" type="pres">
      <dgm:prSet presAssocID="{D3706F95-7CEA-4E32-A7F0-80F1BA6435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9FFDE9E3-A65B-4169-95AF-3DB8494D794B}" type="pres">
      <dgm:prSet presAssocID="{D3706F95-7CEA-4E32-A7F0-80F1BA64352A}" presName="spaceRect" presStyleCnt="0"/>
      <dgm:spPr/>
    </dgm:pt>
    <dgm:pt modelId="{DE47E34C-4C85-49C2-A607-15345B6A7E03}" type="pres">
      <dgm:prSet presAssocID="{D3706F95-7CEA-4E32-A7F0-80F1BA64352A}" presName="parTx" presStyleLbl="revTx" presStyleIdx="3" presStyleCnt="5">
        <dgm:presLayoutVars>
          <dgm:chMax val="0"/>
          <dgm:chPref val="0"/>
        </dgm:presLayoutVars>
      </dgm:prSet>
      <dgm:spPr/>
    </dgm:pt>
    <dgm:pt modelId="{EA885E86-F867-45EA-BCA6-023443C17C60}" type="pres">
      <dgm:prSet presAssocID="{CD110E50-9C5A-4538-99F5-DBB05ACAF51C}" presName="sibTrans" presStyleCnt="0"/>
      <dgm:spPr/>
    </dgm:pt>
    <dgm:pt modelId="{320CD50D-C0DD-4977-A6AD-1C2595773BCD}" type="pres">
      <dgm:prSet presAssocID="{BCACB3D8-36CD-49D0-8B16-D6F09A098E83}" presName="compNode" presStyleCnt="0"/>
      <dgm:spPr/>
    </dgm:pt>
    <dgm:pt modelId="{D68C9806-B064-4E08-A1FB-0527123D9478}" type="pres">
      <dgm:prSet presAssocID="{BCACB3D8-36CD-49D0-8B16-D6F09A098E83}" presName="bgRect" presStyleLbl="bgShp" presStyleIdx="4" presStyleCnt="5"/>
      <dgm:spPr/>
    </dgm:pt>
    <dgm:pt modelId="{90F87855-6A64-4B47-9F8F-3DC774D5D1FB}" type="pres">
      <dgm:prSet presAssocID="{BCACB3D8-36CD-49D0-8B16-D6F09A098E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0A4D20B9-5B0D-4E23-A6AD-2D60A13F3B9F}" type="pres">
      <dgm:prSet presAssocID="{BCACB3D8-36CD-49D0-8B16-D6F09A098E83}" presName="spaceRect" presStyleCnt="0"/>
      <dgm:spPr/>
    </dgm:pt>
    <dgm:pt modelId="{66BE1351-826C-4439-B4CC-40C229D23BA3}" type="pres">
      <dgm:prSet presAssocID="{BCACB3D8-36CD-49D0-8B16-D6F09A098E83}" presName="parTx" presStyleLbl="revTx" presStyleIdx="4" presStyleCnt="5">
        <dgm:presLayoutVars>
          <dgm:chMax val="0"/>
          <dgm:chPref val="0"/>
        </dgm:presLayoutVars>
      </dgm:prSet>
      <dgm:spPr/>
    </dgm:pt>
  </dgm:ptLst>
  <dgm:cxnLst>
    <dgm:cxn modelId="{EBF95D0D-5356-4869-BE3E-B6705AD96AFF}" srcId="{CC9D8759-9385-4542-B2BF-A7DF39673589}" destId="{BCACB3D8-36CD-49D0-8B16-D6F09A098E83}" srcOrd="4" destOrd="0" parTransId="{96944711-68AF-47A3-9527-51B8249FB140}" sibTransId="{E53C67D8-BB1D-4F04-8904-A9074EC9FB8D}"/>
    <dgm:cxn modelId="{9A5E1A5F-7F25-4358-9FD6-F41FD2C96190}" srcId="{CC9D8759-9385-4542-B2BF-A7DF39673589}" destId="{3ADA740C-4F1D-4E7A-A21C-0378F1A3EAF6}" srcOrd="1" destOrd="0" parTransId="{7FAB7D0F-FBB0-4CED-A06D-56956F093793}" sibTransId="{A63A6877-2CFB-4026-BED8-364745A2551B}"/>
    <dgm:cxn modelId="{445A1248-F9BA-4D42-A2BB-0E87212B33A1}" type="presOf" srcId="{0F2A6A05-6EE2-491A-BD47-B972391976B9}" destId="{40FF3A27-E6DA-409D-991D-C8CE37536A26}" srcOrd="0" destOrd="0" presId="urn:microsoft.com/office/officeart/2018/2/layout/IconVerticalSolidList"/>
    <dgm:cxn modelId="{DB1B4C6E-5872-4044-AE62-3E4A73A80758}" type="presOf" srcId="{27270720-2A14-4D92-9CC9-C8CC01386005}" destId="{9E311B7F-F530-4824-9036-BE3AE348CF76}" srcOrd="0" destOrd="0" presId="urn:microsoft.com/office/officeart/2018/2/layout/IconVerticalSolidList"/>
    <dgm:cxn modelId="{BA00864E-7F3E-41D1-B598-F71CF37C829C}" type="presOf" srcId="{D3706F95-7CEA-4E32-A7F0-80F1BA64352A}" destId="{DE47E34C-4C85-49C2-A607-15345B6A7E03}" srcOrd="0" destOrd="0" presId="urn:microsoft.com/office/officeart/2018/2/layout/IconVerticalSolidList"/>
    <dgm:cxn modelId="{C78C6256-A112-438E-8DE6-23C7D46EB2E3}" type="presOf" srcId="{BCACB3D8-36CD-49D0-8B16-D6F09A098E83}" destId="{66BE1351-826C-4439-B4CC-40C229D23BA3}" srcOrd="0" destOrd="0" presId="urn:microsoft.com/office/officeart/2018/2/layout/IconVerticalSolidList"/>
    <dgm:cxn modelId="{1432C086-56B8-46AD-B70D-50C4128BEA31}" type="presOf" srcId="{3ADA740C-4F1D-4E7A-A21C-0378F1A3EAF6}" destId="{A1EC98F7-ADBD-4D85-A377-A51F472ED867}" srcOrd="0" destOrd="0" presId="urn:microsoft.com/office/officeart/2018/2/layout/IconVerticalSolidList"/>
    <dgm:cxn modelId="{BFD180B1-F9D8-493A-9533-459850013EE7}" type="presOf" srcId="{CC9D8759-9385-4542-B2BF-A7DF39673589}" destId="{1909AF29-E3F7-4FD6-86B1-D7AD5E0BD27A}" srcOrd="0" destOrd="0" presId="urn:microsoft.com/office/officeart/2018/2/layout/IconVerticalSolidList"/>
    <dgm:cxn modelId="{C752A4D3-1974-4F2A-A95B-DD132B39FED1}" srcId="{CC9D8759-9385-4542-B2BF-A7DF39673589}" destId="{27270720-2A14-4D92-9CC9-C8CC01386005}" srcOrd="2" destOrd="0" parTransId="{6321FEAB-F4C9-413C-B32C-9084AB6A0F76}" sibTransId="{2091519A-BAEC-4F9D-B363-37032DEE3071}"/>
    <dgm:cxn modelId="{2165E6F6-A645-4734-B86D-539011FCB43E}" srcId="{CC9D8759-9385-4542-B2BF-A7DF39673589}" destId="{0F2A6A05-6EE2-491A-BD47-B972391976B9}" srcOrd="0" destOrd="0" parTransId="{53D73EE6-AD1D-4AE2-916B-9187F312A62B}" sibTransId="{9CF260CF-E41E-44DF-AAC0-AC620C539C54}"/>
    <dgm:cxn modelId="{686087FA-D184-41A0-BC0C-061A027F0F45}" srcId="{CC9D8759-9385-4542-B2BF-A7DF39673589}" destId="{D3706F95-7CEA-4E32-A7F0-80F1BA64352A}" srcOrd="3" destOrd="0" parTransId="{59820300-D4BF-4E3E-99FA-1E2F4535210F}" sibTransId="{CD110E50-9C5A-4538-99F5-DBB05ACAF51C}"/>
    <dgm:cxn modelId="{0B89C68D-C655-4B99-A106-9AC47E599ECA}" type="presParOf" srcId="{1909AF29-E3F7-4FD6-86B1-D7AD5E0BD27A}" destId="{B16B5329-0321-4ED5-90C8-4EDF727CDFAB}" srcOrd="0" destOrd="0" presId="urn:microsoft.com/office/officeart/2018/2/layout/IconVerticalSolidList"/>
    <dgm:cxn modelId="{5AB6606C-DE53-4541-9996-4B3C62B26C87}" type="presParOf" srcId="{B16B5329-0321-4ED5-90C8-4EDF727CDFAB}" destId="{1E918371-BCCC-4084-9D81-ABD482A3C2DA}" srcOrd="0" destOrd="0" presId="urn:microsoft.com/office/officeart/2018/2/layout/IconVerticalSolidList"/>
    <dgm:cxn modelId="{6928658B-7FF4-4D25-BC21-F89544B16921}" type="presParOf" srcId="{B16B5329-0321-4ED5-90C8-4EDF727CDFAB}" destId="{62EA43EB-32EC-4859-A7E5-5FBB81B4A92D}" srcOrd="1" destOrd="0" presId="urn:microsoft.com/office/officeart/2018/2/layout/IconVerticalSolidList"/>
    <dgm:cxn modelId="{B9AD2996-5132-4079-88A0-7D71CA1AE0E2}" type="presParOf" srcId="{B16B5329-0321-4ED5-90C8-4EDF727CDFAB}" destId="{C1DE7F84-DB45-4A4A-A0CD-68DEB2571598}" srcOrd="2" destOrd="0" presId="urn:microsoft.com/office/officeart/2018/2/layout/IconVerticalSolidList"/>
    <dgm:cxn modelId="{1418F3C4-CE23-4FDE-B1C4-E361EE5A592E}" type="presParOf" srcId="{B16B5329-0321-4ED5-90C8-4EDF727CDFAB}" destId="{40FF3A27-E6DA-409D-991D-C8CE37536A26}" srcOrd="3" destOrd="0" presId="urn:microsoft.com/office/officeart/2018/2/layout/IconVerticalSolidList"/>
    <dgm:cxn modelId="{58882037-3EA9-48C1-A075-686A5B97AD5E}" type="presParOf" srcId="{1909AF29-E3F7-4FD6-86B1-D7AD5E0BD27A}" destId="{9183D06A-2B9A-4E7F-9CFE-5C80580D966B}" srcOrd="1" destOrd="0" presId="urn:microsoft.com/office/officeart/2018/2/layout/IconVerticalSolidList"/>
    <dgm:cxn modelId="{FEB30FF7-D39F-44A3-855E-9166E28E9873}" type="presParOf" srcId="{1909AF29-E3F7-4FD6-86B1-D7AD5E0BD27A}" destId="{9565E28F-A635-4DD5-8857-0442363A3AF6}" srcOrd="2" destOrd="0" presId="urn:microsoft.com/office/officeart/2018/2/layout/IconVerticalSolidList"/>
    <dgm:cxn modelId="{8001B35D-8C41-4122-ABE1-8E4BE7950780}" type="presParOf" srcId="{9565E28F-A635-4DD5-8857-0442363A3AF6}" destId="{67B2C970-6692-4358-B64A-2B017DF24CD2}" srcOrd="0" destOrd="0" presId="urn:microsoft.com/office/officeart/2018/2/layout/IconVerticalSolidList"/>
    <dgm:cxn modelId="{C518DF09-6282-4FB7-BBBD-87A993708A37}" type="presParOf" srcId="{9565E28F-A635-4DD5-8857-0442363A3AF6}" destId="{C29C3AAC-5066-43AE-92E1-4068899FE27B}" srcOrd="1" destOrd="0" presId="urn:microsoft.com/office/officeart/2018/2/layout/IconVerticalSolidList"/>
    <dgm:cxn modelId="{D9243643-3440-4B05-9054-5199488CF9EC}" type="presParOf" srcId="{9565E28F-A635-4DD5-8857-0442363A3AF6}" destId="{1F7FEB84-2E1F-495E-89E7-E4ED280143AA}" srcOrd="2" destOrd="0" presId="urn:microsoft.com/office/officeart/2018/2/layout/IconVerticalSolidList"/>
    <dgm:cxn modelId="{6AC34F21-696F-40ED-8965-5A86ADDA5617}" type="presParOf" srcId="{9565E28F-A635-4DD5-8857-0442363A3AF6}" destId="{A1EC98F7-ADBD-4D85-A377-A51F472ED867}" srcOrd="3" destOrd="0" presId="urn:microsoft.com/office/officeart/2018/2/layout/IconVerticalSolidList"/>
    <dgm:cxn modelId="{F9DAF5C7-B573-41C4-93CB-5BAB7CA0697F}" type="presParOf" srcId="{1909AF29-E3F7-4FD6-86B1-D7AD5E0BD27A}" destId="{08EF4D00-62CF-4C06-86FD-F643CF0FCAC0}" srcOrd="3" destOrd="0" presId="urn:microsoft.com/office/officeart/2018/2/layout/IconVerticalSolidList"/>
    <dgm:cxn modelId="{3FDB4518-AC01-46B8-B45B-657719117B0A}" type="presParOf" srcId="{1909AF29-E3F7-4FD6-86B1-D7AD5E0BD27A}" destId="{D5EFF9BB-676B-4613-A2B5-858ECDA137BC}" srcOrd="4" destOrd="0" presId="urn:microsoft.com/office/officeart/2018/2/layout/IconVerticalSolidList"/>
    <dgm:cxn modelId="{0C121162-8079-4E7C-88B9-2E291B6D2AD2}" type="presParOf" srcId="{D5EFF9BB-676B-4613-A2B5-858ECDA137BC}" destId="{4920D092-2156-4999-8AB3-02B095F1796D}" srcOrd="0" destOrd="0" presId="urn:microsoft.com/office/officeart/2018/2/layout/IconVerticalSolidList"/>
    <dgm:cxn modelId="{493F4B50-CAB4-4A57-AAAD-91ACB20F11B2}" type="presParOf" srcId="{D5EFF9BB-676B-4613-A2B5-858ECDA137BC}" destId="{20D9B3D5-8ED1-4E8E-AA1B-C05BED4B34E3}" srcOrd="1" destOrd="0" presId="urn:microsoft.com/office/officeart/2018/2/layout/IconVerticalSolidList"/>
    <dgm:cxn modelId="{61C616AA-D98F-445A-AF88-E6435C9055C2}" type="presParOf" srcId="{D5EFF9BB-676B-4613-A2B5-858ECDA137BC}" destId="{20778D97-23D1-49D0-946A-CE0E57FB1F03}" srcOrd="2" destOrd="0" presId="urn:microsoft.com/office/officeart/2018/2/layout/IconVerticalSolidList"/>
    <dgm:cxn modelId="{E6FEA9C4-0DA1-44B1-B203-E9110A96DB2C}" type="presParOf" srcId="{D5EFF9BB-676B-4613-A2B5-858ECDA137BC}" destId="{9E311B7F-F530-4824-9036-BE3AE348CF76}" srcOrd="3" destOrd="0" presId="urn:microsoft.com/office/officeart/2018/2/layout/IconVerticalSolidList"/>
    <dgm:cxn modelId="{1EFB4F0B-695B-4899-A36B-3E5711CCDDE7}" type="presParOf" srcId="{1909AF29-E3F7-4FD6-86B1-D7AD5E0BD27A}" destId="{056A8560-D43C-4AAC-8D0D-BCD7647BECB5}" srcOrd="5" destOrd="0" presId="urn:microsoft.com/office/officeart/2018/2/layout/IconVerticalSolidList"/>
    <dgm:cxn modelId="{AD234D46-2DA6-497D-A625-773EDC8B615A}" type="presParOf" srcId="{1909AF29-E3F7-4FD6-86B1-D7AD5E0BD27A}" destId="{AB36BB39-ACC5-4780-9535-08FCD1ED966F}" srcOrd="6" destOrd="0" presId="urn:microsoft.com/office/officeart/2018/2/layout/IconVerticalSolidList"/>
    <dgm:cxn modelId="{5282F1B4-9845-4CB6-80DB-B10B85CDE8B1}" type="presParOf" srcId="{AB36BB39-ACC5-4780-9535-08FCD1ED966F}" destId="{2643D6AC-0E96-46F5-BA21-D7F493F42D67}" srcOrd="0" destOrd="0" presId="urn:microsoft.com/office/officeart/2018/2/layout/IconVerticalSolidList"/>
    <dgm:cxn modelId="{21FBF721-DAC8-43D9-B168-2ED30932C62F}" type="presParOf" srcId="{AB36BB39-ACC5-4780-9535-08FCD1ED966F}" destId="{733EF5A0-FB73-4499-86E6-2553CCC4FA05}" srcOrd="1" destOrd="0" presId="urn:microsoft.com/office/officeart/2018/2/layout/IconVerticalSolidList"/>
    <dgm:cxn modelId="{82DF9513-1C61-4CB6-8CDF-716D7C044C30}" type="presParOf" srcId="{AB36BB39-ACC5-4780-9535-08FCD1ED966F}" destId="{9FFDE9E3-A65B-4169-95AF-3DB8494D794B}" srcOrd="2" destOrd="0" presId="urn:microsoft.com/office/officeart/2018/2/layout/IconVerticalSolidList"/>
    <dgm:cxn modelId="{79DBD00F-2A24-482A-893D-DBCF37DF1F23}" type="presParOf" srcId="{AB36BB39-ACC5-4780-9535-08FCD1ED966F}" destId="{DE47E34C-4C85-49C2-A607-15345B6A7E03}" srcOrd="3" destOrd="0" presId="urn:microsoft.com/office/officeart/2018/2/layout/IconVerticalSolidList"/>
    <dgm:cxn modelId="{CD315C1A-A8E6-49D0-984B-0B26F39E01BA}" type="presParOf" srcId="{1909AF29-E3F7-4FD6-86B1-D7AD5E0BD27A}" destId="{EA885E86-F867-45EA-BCA6-023443C17C60}" srcOrd="7" destOrd="0" presId="urn:microsoft.com/office/officeart/2018/2/layout/IconVerticalSolidList"/>
    <dgm:cxn modelId="{17B8C353-BD09-42FE-A80A-BAB104D2AA0C}" type="presParOf" srcId="{1909AF29-E3F7-4FD6-86B1-D7AD5E0BD27A}" destId="{320CD50D-C0DD-4977-A6AD-1C2595773BCD}" srcOrd="8" destOrd="0" presId="urn:microsoft.com/office/officeart/2018/2/layout/IconVerticalSolidList"/>
    <dgm:cxn modelId="{6C1537B9-37EE-4800-9C7F-63684D2F1D43}" type="presParOf" srcId="{320CD50D-C0DD-4977-A6AD-1C2595773BCD}" destId="{D68C9806-B064-4E08-A1FB-0527123D9478}" srcOrd="0" destOrd="0" presId="urn:microsoft.com/office/officeart/2018/2/layout/IconVerticalSolidList"/>
    <dgm:cxn modelId="{43067C09-F48F-4757-99AD-2CBFA2935D73}" type="presParOf" srcId="{320CD50D-C0DD-4977-A6AD-1C2595773BCD}" destId="{90F87855-6A64-4B47-9F8F-3DC774D5D1FB}" srcOrd="1" destOrd="0" presId="urn:microsoft.com/office/officeart/2018/2/layout/IconVerticalSolidList"/>
    <dgm:cxn modelId="{9BC0979C-30DB-4880-815F-F1D06DD6BD18}" type="presParOf" srcId="{320CD50D-C0DD-4977-A6AD-1C2595773BCD}" destId="{0A4D20B9-5B0D-4E23-A6AD-2D60A13F3B9F}" srcOrd="2" destOrd="0" presId="urn:microsoft.com/office/officeart/2018/2/layout/IconVerticalSolidList"/>
    <dgm:cxn modelId="{15F5E444-6592-4D2E-85B9-5B69B69E3A3D}" type="presParOf" srcId="{320CD50D-C0DD-4977-A6AD-1C2595773BCD}" destId="{66BE1351-826C-4439-B4CC-40C229D23B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D72AC4-3F5A-4B86-89BC-AB4949C1D9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AF9AC3-B2DE-4C4B-AFEF-3199A69FEA13}">
      <dgm:prSet/>
      <dgm:spPr/>
      <dgm:t>
        <a:bodyPr/>
        <a:lstStyle/>
        <a:p>
          <a:r>
            <a:rPr lang="en-US"/>
            <a:t>Pandas library used to load the data from csv to Dataframe</a:t>
          </a:r>
        </a:p>
      </dgm:t>
    </dgm:pt>
    <dgm:pt modelId="{BD3DF832-F5B5-4F08-8805-7F28E2A11F60}" type="parTrans" cxnId="{525E1B06-9033-4247-8729-63198EDBEA83}">
      <dgm:prSet/>
      <dgm:spPr/>
      <dgm:t>
        <a:bodyPr/>
        <a:lstStyle/>
        <a:p>
          <a:endParaRPr lang="en-US"/>
        </a:p>
      </dgm:t>
    </dgm:pt>
    <dgm:pt modelId="{032F4896-05E9-432B-BEA4-1D7D04E63BE3}" type="sibTrans" cxnId="{525E1B06-9033-4247-8729-63198EDBEA83}">
      <dgm:prSet/>
      <dgm:spPr/>
      <dgm:t>
        <a:bodyPr/>
        <a:lstStyle/>
        <a:p>
          <a:endParaRPr lang="en-US"/>
        </a:p>
      </dgm:t>
    </dgm:pt>
    <dgm:pt modelId="{B5A0EE42-B74B-4B29-9316-098767A725D9}">
      <dgm:prSet/>
      <dgm:spPr/>
      <dgm:t>
        <a:bodyPr/>
        <a:lstStyle/>
        <a:p>
          <a:r>
            <a:rPr lang="en-US"/>
            <a:t>Seaborn and matplotlib are used for data visualization</a:t>
          </a:r>
        </a:p>
      </dgm:t>
    </dgm:pt>
    <dgm:pt modelId="{3FAED67D-C50B-4B64-B657-660B82ECA447}" type="parTrans" cxnId="{D330AED5-64D3-439B-9CFB-C1956A658D51}">
      <dgm:prSet/>
      <dgm:spPr/>
      <dgm:t>
        <a:bodyPr/>
        <a:lstStyle/>
        <a:p>
          <a:endParaRPr lang="en-US"/>
        </a:p>
      </dgm:t>
    </dgm:pt>
    <dgm:pt modelId="{775E5383-973D-4FA1-BC22-B712C6AA9CA7}" type="sibTrans" cxnId="{D330AED5-64D3-439B-9CFB-C1956A658D51}">
      <dgm:prSet/>
      <dgm:spPr/>
      <dgm:t>
        <a:bodyPr/>
        <a:lstStyle/>
        <a:p>
          <a:endParaRPr lang="en-US"/>
        </a:p>
      </dgm:t>
    </dgm:pt>
    <dgm:pt modelId="{D3A8805D-EBED-4ABB-831B-0652E23D417B}">
      <dgm:prSet/>
      <dgm:spPr/>
      <dgm:t>
        <a:bodyPr/>
        <a:lstStyle/>
        <a:p>
          <a:r>
            <a:rPr lang="en-US" dirty="0"/>
            <a:t>Data used in this project are online retail dataset collected from Kaggle</a:t>
          </a:r>
        </a:p>
      </dgm:t>
    </dgm:pt>
    <dgm:pt modelId="{6E9B7440-4ABD-4BF5-A0DF-3ABCCFF46338}" type="parTrans" cxnId="{FFB55E19-A73A-4967-B34A-41A940231F5B}">
      <dgm:prSet/>
      <dgm:spPr/>
      <dgm:t>
        <a:bodyPr/>
        <a:lstStyle/>
        <a:p>
          <a:endParaRPr lang="en-US"/>
        </a:p>
      </dgm:t>
    </dgm:pt>
    <dgm:pt modelId="{6D7909FF-BF72-405A-B545-3319DE8A8640}" type="sibTrans" cxnId="{FFB55E19-A73A-4967-B34A-41A940231F5B}">
      <dgm:prSet/>
      <dgm:spPr/>
      <dgm:t>
        <a:bodyPr/>
        <a:lstStyle/>
        <a:p>
          <a:endParaRPr lang="en-US"/>
        </a:p>
      </dgm:t>
    </dgm:pt>
    <dgm:pt modelId="{9E2272A1-94D1-4BC0-902C-44A8948C9325}" type="pres">
      <dgm:prSet presAssocID="{66D72AC4-3F5A-4B86-89BC-AB4949C1D98C}" presName="root" presStyleCnt="0">
        <dgm:presLayoutVars>
          <dgm:dir/>
          <dgm:resizeHandles val="exact"/>
        </dgm:presLayoutVars>
      </dgm:prSet>
      <dgm:spPr/>
    </dgm:pt>
    <dgm:pt modelId="{0B8BECBD-2763-441C-871D-7101F8A10F5A}" type="pres">
      <dgm:prSet presAssocID="{2BAF9AC3-B2DE-4C4B-AFEF-3199A69FEA13}" presName="compNode" presStyleCnt="0"/>
      <dgm:spPr/>
    </dgm:pt>
    <dgm:pt modelId="{302599A5-DDF7-4C4B-B699-4F23A41980EC}" type="pres">
      <dgm:prSet presAssocID="{2BAF9AC3-B2DE-4C4B-AFEF-3199A69FEA13}" presName="bgRect" presStyleLbl="bgShp" presStyleIdx="0" presStyleCnt="3"/>
      <dgm:spPr/>
    </dgm:pt>
    <dgm:pt modelId="{BA902C14-7D04-4202-9B9F-8FDD2A542BBB}" type="pres">
      <dgm:prSet presAssocID="{2BAF9AC3-B2DE-4C4B-AFEF-3199A69FEA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1A6893BC-C805-4E04-91C0-3BDCD213AC6B}" type="pres">
      <dgm:prSet presAssocID="{2BAF9AC3-B2DE-4C4B-AFEF-3199A69FEA13}" presName="spaceRect" presStyleCnt="0"/>
      <dgm:spPr/>
    </dgm:pt>
    <dgm:pt modelId="{D02C90C0-7A5B-4E5F-BD25-86C4BEC98DA8}" type="pres">
      <dgm:prSet presAssocID="{2BAF9AC3-B2DE-4C4B-AFEF-3199A69FEA13}" presName="parTx" presStyleLbl="revTx" presStyleIdx="0" presStyleCnt="3">
        <dgm:presLayoutVars>
          <dgm:chMax val="0"/>
          <dgm:chPref val="0"/>
        </dgm:presLayoutVars>
      </dgm:prSet>
      <dgm:spPr/>
    </dgm:pt>
    <dgm:pt modelId="{FEAD7EF4-C1A9-41DF-B811-FF7CE201FC51}" type="pres">
      <dgm:prSet presAssocID="{032F4896-05E9-432B-BEA4-1D7D04E63BE3}" presName="sibTrans" presStyleCnt="0"/>
      <dgm:spPr/>
    </dgm:pt>
    <dgm:pt modelId="{9F7ABC7D-B5D8-419F-B53E-3BB561850266}" type="pres">
      <dgm:prSet presAssocID="{B5A0EE42-B74B-4B29-9316-098767A725D9}" presName="compNode" presStyleCnt="0"/>
      <dgm:spPr/>
    </dgm:pt>
    <dgm:pt modelId="{0662C128-9796-4C2F-BFB3-82FFCFD0355B}" type="pres">
      <dgm:prSet presAssocID="{B5A0EE42-B74B-4B29-9316-098767A725D9}" presName="bgRect" presStyleLbl="bgShp" presStyleIdx="1" presStyleCnt="3"/>
      <dgm:spPr/>
    </dgm:pt>
    <dgm:pt modelId="{CA9B218C-E64E-4AD0-A1D5-965428B1FFE5}" type="pres">
      <dgm:prSet presAssocID="{B5A0EE42-B74B-4B29-9316-098767A725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8DB1560-54E5-4210-A0D5-AABF8FB2FDF1}" type="pres">
      <dgm:prSet presAssocID="{B5A0EE42-B74B-4B29-9316-098767A725D9}" presName="spaceRect" presStyleCnt="0"/>
      <dgm:spPr/>
    </dgm:pt>
    <dgm:pt modelId="{87B5FD3B-BC83-4C4F-92CD-AB7890B35CD0}" type="pres">
      <dgm:prSet presAssocID="{B5A0EE42-B74B-4B29-9316-098767A725D9}" presName="parTx" presStyleLbl="revTx" presStyleIdx="1" presStyleCnt="3">
        <dgm:presLayoutVars>
          <dgm:chMax val="0"/>
          <dgm:chPref val="0"/>
        </dgm:presLayoutVars>
      </dgm:prSet>
      <dgm:spPr/>
    </dgm:pt>
    <dgm:pt modelId="{13872285-88F3-4DB5-B6CA-1D748C06F117}" type="pres">
      <dgm:prSet presAssocID="{775E5383-973D-4FA1-BC22-B712C6AA9CA7}" presName="sibTrans" presStyleCnt="0"/>
      <dgm:spPr/>
    </dgm:pt>
    <dgm:pt modelId="{5598DAD2-C127-4130-ACC8-23A17046DD1C}" type="pres">
      <dgm:prSet presAssocID="{D3A8805D-EBED-4ABB-831B-0652E23D417B}" presName="compNode" presStyleCnt="0"/>
      <dgm:spPr/>
    </dgm:pt>
    <dgm:pt modelId="{D80934E6-799A-4307-BA67-5B5BDFBA3F9F}" type="pres">
      <dgm:prSet presAssocID="{D3A8805D-EBED-4ABB-831B-0652E23D417B}" presName="bgRect" presStyleLbl="bgShp" presStyleIdx="2" presStyleCnt="3"/>
      <dgm:spPr/>
    </dgm:pt>
    <dgm:pt modelId="{2522F4AA-14DC-459C-BE50-059E08757EFB}" type="pres">
      <dgm:prSet presAssocID="{D3A8805D-EBED-4ABB-831B-0652E23D41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4E379763-3CAF-4037-ABA2-6A7881825CE7}" type="pres">
      <dgm:prSet presAssocID="{D3A8805D-EBED-4ABB-831B-0652E23D417B}" presName="spaceRect" presStyleCnt="0"/>
      <dgm:spPr/>
    </dgm:pt>
    <dgm:pt modelId="{06ACD29B-A77C-4B69-99F0-880BB4533620}" type="pres">
      <dgm:prSet presAssocID="{D3A8805D-EBED-4ABB-831B-0652E23D417B}" presName="parTx" presStyleLbl="revTx" presStyleIdx="2" presStyleCnt="3">
        <dgm:presLayoutVars>
          <dgm:chMax val="0"/>
          <dgm:chPref val="0"/>
        </dgm:presLayoutVars>
      </dgm:prSet>
      <dgm:spPr/>
    </dgm:pt>
  </dgm:ptLst>
  <dgm:cxnLst>
    <dgm:cxn modelId="{525E1B06-9033-4247-8729-63198EDBEA83}" srcId="{66D72AC4-3F5A-4B86-89BC-AB4949C1D98C}" destId="{2BAF9AC3-B2DE-4C4B-AFEF-3199A69FEA13}" srcOrd="0" destOrd="0" parTransId="{BD3DF832-F5B5-4F08-8805-7F28E2A11F60}" sibTransId="{032F4896-05E9-432B-BEA4-1D7D04E63BE3}"/>
    <dgm:cxn modelId="{330FAD16-D23F-4183-B54D-A89D5B6A5251}" type="presOf" srcId="{2BAF9AC3-B2DE-4C4B-AFEF-3199A69FEA13}" destId="{D02C90C0-7A5B-4E5F-BD25-86C4BEC98DA8}" srcOrd="0" destOrd="0" presId="urn:microsoft.com/office/officeart/2018/2/layout/IconVerticalSolidList"/>
    <dgm:cxn modelId="{FFB55E19-A73A-4967-B34A-41A940231F5B}" srcId="{66D72AC4-3F5A-4B86-89BC-AB4949C1D98C}" destId="{D3A8805D-EBED-4ABB-831B-0652E23D417B}" srcOrd="2" destOrd="0" parTransId="{6E9B7440-4ABD-4BF5-A0DF-3ABCCFF46338}" sibTransId="{6D7909FF-BF72-405A-B545-3319DE8A8640}"/>
    <dgm:cxn modelId="{9438315D-970F-4B03-BA0C-DC190B943E11}" type="presOf" srcId="{66D72AC4-3F5A-4B86-89BC-AB4949C1D98C}" destId="{9E2272A1-94D1-4BC0-902C-44A8948C9325}" srcOrd="0" destOrd="0" presId="urn:microsoft.com/office/officeart/2018/2/layout/IconVerticalSolidList"/>
    <dgm:cxn modelId="{537F8C6C-7667-4C4B-A297-33B7D0093D07}" type="presOf" srcId="{D3A8805D-EBED-4ABB-831B-0652E23D417B}" destId="{06ACD29B-A77C-4B69-99F0-880BB4533620}" srcOrd="0" destOrd="0" presId="urn:microsoft.com/office/officeart/2018/2/layout/IconVerticalSolidList"/>
    <dgm:cxn modelId="{18FA96B7-F730-4D23-9125-EB9716D167D3}" type="presOf" srcId="{B5A0EE42-B74B-4B29-9316-098767A725D9}" destId="{87B5FD3B-BC83-4C4F-92CD-AB7890B35CD0}" srcOrd="0" destOrd="0" presId="urn:microsoft.com/office/officeart/2018/2/layout/IconVerticalSolidList"/>
    <dgm:cxn modelId="{D330AED5-64D3-439B-9CFB-C1956A658D51}" srcId="{66D72AC4-3F5A-4B86-89BC-AB4949C1D98C}" destId="{B5A0EE42-B74B-4B29-9316-098767A725D9}" srcOrd="1" destOrd="0" parTransId="{3FAED67D-C50B-4B64-B657-660B82ECA447}" sibTransId="{775E5383-973D-4FA1-BC22-B712C6AA9CA7}"/>
    <dgm:cxn modelId="{D2587257-A68D-4D35-A7AD-184AF1C29D6E}" type="presParOf" srcId="{9E2272A1-94D1-4BC0-902C-44A8948C9325}" destId="{0B8BECBD-2763-441C-871D-7101F8A10F5A}" srcOrd="0" destOrd="0" presId="urn:microsoft.com/office/officeart/2018/2/layout/IconVerticalSolidList"/>
    <dgm:cxn modelId="{63CF969E-D513-4228-A097-AAE458A3CD89}" type="presParOf" srcId="{0B8BECBD-2763-441C-871D-7101F8A10F5A}" destId="{302599A5-DDF7-4C4B-B699-4F23A41980EC}" srcOrd="0" destOrd="0" presId="urn:microsoft.com/office/officeart/2018/2/layout/IconVerticalSolidList"/>
    <dgm:cxn modelId="{F8441F46-B9C4-404C-AD45-05633A1D1FE4}" type="presParOf" srcId="{0B8BECBD-2763-441C-871D-7101F8A10F5A}" destId="{BA902C14-7D04-4202-9B9F-8FDD2A542BBB}" srcOrd="1" destOrd="0" presId="urn:microsoft.com/office/officeart/2018/2/layout/IconVerticalSolidList"/>
    <dgm:cxn modelId="{D954F17A-ECAC-4483-ACE7-04F0A4451A06}" type="presParOf" srcId="{0B8BECBD-2763-441C-871D-7101F8A10F5A}" destId="{1A6893BC-C805-4E04-91C0-3BDCD213AC6B}" srcOrd="2" destOrd="0" presId="urn:microsoft.com/office/officeart/2018/2/layout/IconVerticalSolidList"/>
    <dgm:cxn modelId="{4A14ED0F-B2A9-4F8D-880C-B84D2FC02E57}" type="presParOf" srcId="{0B8BECBD-2763-441C-871D-7101F8A10F5A}" destId="{D02C90C0-7A5B-4E5F-BD25-86C4BEC98DA8}" srcOrd="3" destOrd="0" presId="urn:microsoft.com/office/officeart/2018/2/layout/IconVerticalSolidList"/>
    <dgm:cxn modelId="{9A5638AD-387B-4E35-938E-4087A6AD0652}" type="presParOf" srcId="{9E2272A1-94D1-4BC0-902C-44A8948C9325}" destId="{FEAD7EF4-C1A9-41DF-B811-FF7CE201FC51}" srcOrd="1" destOrd="0" presId="urn:microsoft.com/office/officeart/2018/2/layout/IconVerticalSolidList"/>
    <dgm:cxn modelId="{6747FF5E-A049-440E-8C48-AC8DE7ED9442}" type="presParOf" srcId="{9E2272A1-94D1-4BC0-902C-44A8948C9325}" destId="{9F7ABC7D-B5D8-419F-B53E-3BB561850266}" srcOrd="2" destOrd="0" presId="urn:microsoft.com/office/officeart/2018/2/layout/IconVerticalSolidList"/>
    <dgm:cxn modelId="{6AA5E122-31D3-446C-ABF4-15509B841E65}" type="presParOf" srcId="{9F7ABC7D-B5D8-419F-B53E-3BB561850266}" destId="{0662C128-9796-4C2F-BFB3-82FFCFD0355B}" srcOrd="0" destOrd="0" presId="urn:microsoft.com/office/officeart/2018/2/layout/IconVerticalSolidList"/>
    <dgm:cxn modelId="{242D3A52-335E-4A05-80DA-E2EFA7C9E108}" type="presParOf" srcId="{9F7ABC7D-B5D8-419F-B53E-3BB561850266}" destId="{CA9B218C-E64E-4AD0-A1D5-965428B1FFE5}" srcOrd="1" destOrd="0" presId="urn:microsoft.com/office/officeart/2018/2/layout/IconVerticalSolidList"/>
    <dgm:cxn modelId="{F42C7A3C-09BA-47E1-AD8C-0B90CA8C7B7F}" type="presParOf" srcId="{9F7ABC7D-B5D8-419F-B53E-3BB561850266}" destId="{98DB1560-54E5-4210-A0D5-AABF8FB2FDF1}" srcOrd="2" destOrd="0" presId="urn:microsoft.com/office/officeart/2018/2/layout/IconVerticalSolidList"/>
    <dgm:cxn modelId="{91D5F3C0-2F12-4D29-98BD-7F02F9668C88}" type="presParOf" srcId="{9F7ABC7D-B5D8-419F-B53E-3BB561850266}" destId="{87B5FD3B-BC83-4C4F-92CD-AB7890B35CD0}" srcOrd="3" destOrd="0" presId="urn:microsoft.com/office/officeart/2018/2/layout/IconVerticalSolidList"/>
    <dgm:cxn modelId="{7207AED2-EF86-489D-A123-69FA7FCA6B45}" type="presParOf" srcId="{9E2272A1-94D1-4BC0-902C-44A8948C9325}" destId="{13872285-88F3-4DB5-B6CA-1D748C06F117}" srcOrd="3" destOrd="0" presId="urn:microsoft.com/office/officeart/2018/2/layout/IconVerticalSolidList"/>
    <dgm:cxn modelId="{75BBF992-82DE-415E-AADB-2DC54AA5E3A0}" type="presParOf" srcId="{9E2272A1-94D1-4BC0-902C-44A8948C9325}" destId="{5598DAD2-C127-4130-ACC8-23A17046DD1C}" srcOrd="4" destOrd="0" presId="urn:microsoft.com/office/officeart/2018/2/layout/IconVerticalSolidList"/>
    <dgm:cxn modelId="{ADE98E4A-DD12-4373-9C4C-7B65AB82E3E5}" type="presParOf" srcId="{5598DAD2-C127-4130-ACC8-23A17046DD1C}" destId="{D80934E6-799A-4307-BA67-5B5BDFBA3F9F}" srcOrd="0" destOrd="0" presId="urn:microsoft.com/office/officeart/2018/2/layout/IconVerticalSolidList"/>
    <dgm:cxn modelId="{3CD123BF-1EE6-496D-AA72-4044530422DD}" type="presParOf" srcId="{5598DAD2-C127-4130-ACC8-23A17046DD1C}" destId="{2522F4AA-14DC-459C-BE50-059E08757EFB}" srcOrd="1" destOrd="0" presId="urn:microsoft.com/office/officeart/2018/2/layout/IconVerticalSolidList"/>
    <dgm:cxn modelId="{2460E367-4DA1-4614-AB67-255346E3C983}" type="presParOf" srcId="{5598DAD2-C127-4130-ACC8-23A17046DD1C}" destId="{4E379763-3CAF-4037-ABA2-6A7881825CE7}" srcOrd="2" destOrd="0" presId="urn:microsoft.com/office/officeart/2018/2/layout/IconVerticalSolidList"/>
    <dgm:cxn modelId="{D0917B00-631A-48C6-858A-0283DB501480}" type="presParOf" srcId="{5598DAD2-C127-4130-ACC8-23A17046DD1C}" destId="{06ACD29B-A77C-4B69-99F0-880BB45336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55D598-DCFC-4060-B9A0-EBC55D44EC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930B4C-ED67-407F-9486-66F003840570}">
      <dgm:prSet/>
      <dgm:spPr/>
      <dgm:t>
        <a:bodyPr/>
        <a:lstStyle/>
        <a:p>
          <a:r>
            <a:rPr lang="en-US" dirty="0"/>
            <a:t>Described the dataset and Metadata</a:t>
          </a:r>
        </a:p>
      </dgm:t>
    </dgm:pt>
    <dgm:pt modelId="{695D90DC-9B85-4F67-83F0-45D663938BF8}" type="parTrans" cxnId="{CAEA3CFC-35A1-460A-8439-CD42AD3DA39A}">
      <dgm:prSet/>
      <dgm:spPr/>
      <dgm:t>
        <a:bodyPr/>
        <a:lstStyle/>
        <a:p>
          <a:endParaRPr lang="en-US"/>
        </a:p>
      </dgm:t>
    </dgm:pt>
    <dgm:pt modelId="{83CE56BE-5418-4E85-90A4-A3A65E5CD81C}" type="sibTrans" cxnId="{CAEA3CFC-35A1-460A-8439-CD42AD3DA39A}">
      <dgm:prSet/>
      <dgm:spPr/>
      <dgm:t>
        <a:bodyPr/>
        <a:lstStyle/>
        <a:p>
          <a:endParaRPr lang="en-US"/>
        </a:p>
      </dgm:t>
    </dgm:pt>
    <dgm:pt modelId="{8AA7423A-5893-4AA7-9D51-3675B0BF1F56}">
      <dgm:prSet/>
      <dgm:spPr/>
      <dgm:t>
        <a:bodyPr/>
        <a:lstStyle/>
        <a:p>
          <a:r>
            <a:rPr lang="en-US" dirty="0"/>
            <a:t>Cleaned the data for modelling</a:t>
          </a:r>
        </a:p>
      </dgm:t>
    </dgm:pt>
    <dgm:pt modelId="{913F9CE8-73BC-4937-A185-603198ACF246}" type="parTrans" cxnId="{FB7F15B8-1C7B-484A-B891-B4CF27D15815}">
      <dgm:prSet/>
      <dgm:spPr/>
      <dgm:t>
        <a:bodyPr/>
        <a:lstStyle/>
        <a:p>
          <a:endParaRPr lang="en-US"/>
        </a:p>
      </dgm:t>
    </dgm:pt>
    <dgm:pt modelId="{20AC2992-56C9-45AE-A968-D8BDF7C2348B}" type="sibTrans" cxnId="{FB7F15B8-1C7B-484A-B891-B4CF27D15815}">
      <dgm:prSet/>
      <dgm:spPr/>
      <dgm:t>
        <a:bodyPr/>
        <a:lstStyle/>
        <a:p>
          <a:endParaRPr lang="en-US"/>
        </a:p>
      </dgm:t>
    </dgm:pt>
    <dgm:pt modelId="{F9D8CFAB-EF0E-4A03-8D4E-D99F58E09A8B}">
      <dgm:prSet/>
      <dgm:spPr/>
      <dgm:t>
        <a:bodyPr/>
        <a:lstStyle/>
        <a:p>
          <a:r>
            <a:rPr lang="en-US" dirty="0"/>
            <a:t>Merge Datasets based on the store id</a:t>
          </a:r>
        </a:p>
      </dgm:t>
    </dgm:pt>
    <dgm:pt modelId="{EAF123C9-626F-43DA-BABA-FA712EB2E65F}" type="parTrans" cxnId="{0937F854-92F9-4B53-A9E5-2F51632E91D2}">
      <dgm:prSet/>
      <dgm:spPr/>
      <dgm:t>
        <a:bodyPr/>
        <a:lstStyle/>
        <a:p>
          <a:endParaRPr lang="en-US"/>
        </a:p>
      </dgm:t>
    </dgm:pt>
    <dgm:pt modelId="{3989CCE7-5B4B-415D-B160-9FF0EF8509C8}" type="sibTrans" cxnId="{0937F854-92F9-4B53-A9E5-2F51632E91D2}">
      <dgm:prSet/>
      <dgm:spPr/>
      <dgm:t>
        <a:bodyPr/>
        <a:lstStyle/>
        <a:p>
          <a:endParaRPr lang="en-US"/>
        </a:p>
      </dgm:t>
    </dgm:pt>
    <dgm:pt modelId="{990DA384-EA15-4138-BBD1-3B93AF42D54D}" type="pres">
      <dgm:prSet presAssocID="{D955D598-DCFC-4060-B9A0-EBC55D44EC58}" presName="root" presStyleCnt="0">
        <dgm:presLayoutVars>
          <dgm:dir/>
          <dgm:resizeHandles val="exact"/>
        </dgm:presLayoutVars>
      </dgm:prSet>
      <dgm:spPr/>
    </dgm:pt>
    <dgm:pt modelId="{2A506F5E-38B5-4F61-A811-C398D39955B8}" type="pres">
      <dgm:prSet presAssocID="{A8930B4C-ED67-407F-9486-66F003840570}" presName="compNode" presStyleCnt="0"/>
      <dgm:spPr/>
    </dgm:pt>
    <dgm:pt modelId="{9F8D3C00-2D7A-4F13-A924-526CDA6D8C06}" type="pres">
      <dgm:prSet presAssocID="{A8930B4C-ED67-407F-9486-66F003840570}" presName="bgRect" presStyleLbl="bgShp" presStyleIdx="0" presStyleCnt="3"/>
      <dgm:spPr/>
    </dgm:pt>
    <dgm:pt modelId="{AC77DE27-924C-4EC6-A687-08E5E5275B27}" type="pres">
      <dgm:prSet presAssocID="{A8930B4C-ED67-407F-9486-66F00384057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485830A-AD04-413E-8BD2-8EFDCC6468D6}" type="pres">
      <dgm:prSet presAssocID="{A8930B4C-ED67-407F-9486-66F003840570}" presName="spaceRect" presStyleCnt="0"/>
      <dgm:spPr/>
    </dgm:pt>
    <dgm:pt modelId="{F6D38AA5-55E8-4F89-8467-37DF20B6712F}" type="pres">
      <dgm:prSet presAssocID="{A8930B4C-ED67-407F-9486-66F003840570}" presName="parTx" presStyleLbl="revTx" presStyleIdx="0" presStyleCnt="3">
        <dgm:presLayoutVars>
          <dgm:chMax val="0"/>
          <dgm:chPref val="0"/>
        </dgm:presLayoutVars>
      </dgm:prSet>
      <dgm:spPr/>
    </dgm:pt>
    <dgm:pt modelId="{7210A05C-DAAD-4938-AAC8-02694DBBAB7F}" type="pres">
      <dgm:prSet presAssocID="{83CE56BE-5418-4E85-90A4-A3A65E5CD81C}" presName="sibTrans" presStyleCnt="0"/>
      <dgm:spPr/>
    </dgm:pt>
    <dgm:pt modelId="{9E4D7A17-EDE0-4980-9717-27137C3091F4}" type="pres">
      <dgm:prSet presAssocID="{8AA7423A-5893-4AA7-9D51-3675B0BF1F56}" presName="compNode" presStyleCnt="0"/>
      <dgm:spPr/>
    </dgm:pt>
    <dgm:pt modelId="{AEA59CBF-5782-4DD3-B4CF-C56C63A6D72C}" type="pres">
      <dgm:prSet presAssocID="{8AA7423A-5893-4AA7-9D51-3675B0BF1F56}" presName="bgRect" presStyleLbl="bgShp" presStyleIdx="1" presStyleCnt="3"/>
      <dgm:spPr/>
    </dgm:pt>
    <dgm:pt modelId="{B43FCDFE-D888-4F1C-80F0-5DD394BB0CD6}" type="pres">
      <dgm:prSet presAssocID="{8AA7423A-5893-4AA7-9D51-3675B0BF1F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86D345D-FB1F-43C9-8D2F-CC616EEE93F3}" type="pres">
      <dgm:prSet presAssocID="{8AA7423A-5893-4AA7-9D51-3675B0BF1F56}" presName="spaceRect" presStyleCnt="0"/>
      <dgm:spPr/>
    </dgm:pt>
    <dgm:pt modelId="{5FB97DA0-483E-4A70-ACF0-B9EF62F97283}" type="pres">
      <dgm:prSet presAssocID="{8AA7423A-5893-4AA7-9D51-3675B0BF1F56}" presName="parTx" presStyleLbl="revTx" presStyleIdx="1" presStyleCnt="3">
        <dgm:presLayoutVars>
          <dgm:chMax val="0"/>
          <dgm:chPref val="0"/>
        </dgm:presLayoutVars>
      </dgm:prSet>
      <dgm:spPr/>
    </dgm:pt>
    <dgm:pt modelId="{3E8D216D-4453-44A8-A9EB-5FB0DA317252}" type="pres">
      <dgm:prSet presAssocID="{20AC2992-56C9-45AE-A968-D8BDF7C2348B}" presName="sibTrans" presStyleCnt="0"/>
      <dgm:spPr/>
    </dgm:pt>
    <dgm:pt modelId="{F937B6FD-5072-48E4-A111-3120861CCE93}" type="pres">
      <dgm:prSet presAssocID="{F9D8CFAB-EF0E-4A03-8D4E-D99F58E09A8B}" presName="compNode" presStyleCnt="0"/>
      <dgm:spPr/>
    </dgm:pt>
    <dgm:pt modelId="{09CB0A67-2EB0-49FF-B1D4-F73E286111E2}" type="pres">
      <dgm:prSet presAssocID="{F9D8CFAB-EF0E-4A03-8D4E-D99F58E09A8B}" presName="bgRect" presStyleLbl="bgShp" presStyleIdx="2" presStyleCnt="3"/>
      <dgm:spPr/>
    </dgm:pt>
    <dgm:pt modelId="{F7E556E3-7D59-4F39-AFFA-2441BDED3B6A}" type="pres">
      <dgm:prSet presAssocID="{F9D8CFAB-EF0E-4A03-8D4E-D99F58E09A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C489B87-7034-4EDD-BBC1-F681ECFEE39A}" type="pres">
      <dgm:prSet presAssocID="{F9D8CFAB-EF0E-4A03-8D4E-D99F58E09A8B}" presName="spaceRect" presStyleCnt="0"/>
      <dgm:spPr/>
    </dgm:pt>
    <dgm:pt modelId="{F0395261-B5DA-4384-984F-8A80BAB980E8}" type="pres">
      <dgm:prSet presAssocID="{F9D8CFAB-EF0E-4A03-8D4E-D99F58E09A8B}" presName="parTx" presStyleLbl="revTx" presStyleIdx="2" presStyleCnt="3">
        <dgm:presLayoutVars>
          <dgm:chMax val="0"/>
          <dgm:chPref val="0"/>
        </dgm:presLayoutVars>
      </dgm:prSet>
      <dgm:spPr/>
    </dgm:pt>
  </dgm:ptLst>
  <dgm:cxnLst>
    <dgm:cxn modelId="{4E149D5E-E33E-4748-AFC8-4DDE76303C8F}" type="presOf" srcId="{A8930B4C-ED67-407F-9486-66F003840570}" destId="{F6D38AA5-55E8-4F89-8467-37DF20B6712F}" srcOrd="0" destOrd="0" presId="urn:microsoft.com/office/officeart/2018/2/layout/IconVerticalSolidList"/>
    <dgm:cxn modelId="{0937F854-92F9-4B53-A9E5-2F51632E91D2}" srcId="{D955D598-DCFC-4060-B9A0-EBC55D44EC58}" destId="{F9D8CFAB-EF0E-4A03-8D4E-D99F58E09A8B}" srcOrd="2" destOrd="0" parTransId="{EAF123C9-626F-43DA-BABA-FA712EB2E65F}" sibTransId="{3989CCE7-5B4B-415D-B160-9FF0EF8509C8}"/>
    <dgm:cxn modelId="{01971856-609B-4731-9F7C-B0092E0C4CDA}" type="presOf" srcId="{D955D598-DCFC-4060-B9A0-EBC55D44EC58}" destId="{990DA384-EA15-4138-BBD1-3B93AF42D54D}" srcOrd="0" destOrd="0" presId="urn:microsoft.com/office/officeart/2018/2/layout/IconVerticalSolidList"/>
    <dgm:cxn modelId="{5424F6AB-9D9E-466C-8E51-3DB704C75759}" type="presOf" srcId="{8AA7423A-5893-4AA7-9D51-3675B0BF1F56}" destId="{5FB97DA0-483E-4A70-ACF0-B9EF62F97283}" srcOrd="0" destOrd="0" presId="urn:microsoft.com/office/officeart/2018/2/layout/IconVerticalSolidList"/>
    <dgm:cxn modelId="{FB7F15B8-1C7B-484A-B891-B4CF27D15815}" srcId="{D955D598-DCFC-4060-B9A0-EBC55D44EC58}" destId="{8AA7423A-5893-4AA7-9D51-3675B0BF1F56}" srcOrd="1" destOrd="0" parTransId="{913F9CE8-73BC-4937-A185-603198ACF246}" sibTransId="{20AC2992-56C9-45AE-A968-D8BDF7C2348B}"/>
    <dgm:cxn modelId="{C710ADC0-B4F9-4BD3-ABB2-8DE493E6900B}" type="presOf" srcId="{F9D8CFAB-EF0E-4A03-8D4E-D99F58E09A8B}" destId="{F0395261-B5DA-4384-984F-8A80BAB980E8}" srcOrd="0" destOrd="0" presId="urn:microsoft.com/office/officeart/2018/2/layout/IconVerticalSolidList"/>
    <dgm:cxn modelId="{CAEA3CFC-35A1-460A-8439-CD42AD3DA39A}" srcId="{D955D598-DCFC-4060-B9A0-EBC55D44EC58}" destId="{A8930B4C-ED67-407F-9486-66F003840570}" srcOrd="0" destOrd="0" parTransId="{695D90DC-9B85-4F67-83F0-45D663938BF8}" sibTransId="{83CE56BE-5418-4E85-90A4-A3A65E5CD81C}"/>
    <dgm:cxn modelId="{81ED5E92-39FE-4A7D-BBF3-219D720B626C}" type="presParOf" srcId="{990DA384-EA15-4138-BBD1-3B93AF42D54D}" destId="{2A506F5E-38B5-4F61-A811-C398D39955B8}" srcOrd="0" destOrd="0" presId="urn:microsoft.com/office/officeart/2018/2/layout/IconVerticalSolidList"/>
    <dgm:cxn modelId="{09746AA8-8C46-49FD-9814-D454ACCB6608}" type="presParOf" srcId="{2A506F5E-38B5-4F61-A811-C398D39955B8}" destId="{9F8D3C00-2D7A-4F13-A924-526CDA6D8C06}" srcOrd="0" destOrd="0" presId="urn:microsoft.com/office/officeart/2018/2/layout/IconVerticalSolidList"/>
    <dgm:cxn modelId="{325DE714-34CD-4B0E-8E69-F3AF90DE085A}" type="presParOf" srcId="{2A506F5E-38B5-4F61-A811-C398D39955B8}" destId="{AC77DE27-924C-4EC6-A687-08E5E5275B27}" srcOrd="1" destOrd="0" presId="urn:microsoft.com/office/officeart/2018/2/layout/IconVerticalSolidList"/>
    <dgm:cxn modelId="{2B85AA92-FAB3-4CF1-85FF-4F4B94A114E4}" type="presParOf" srcId="{2A506F5E-38B5-4F61-A811-C398D39955B8}" destId="{0485830A-AD04-413E-8BD2-8EFDCC6468D6}" srcOrd="2" destOrd="0" presId="urn:microsoft.com/office/officeart/2018/2/layout/IconVerticalSolidList"/>
    <dgm:cxn modelId="{1F162E59-2797-4232-ABCF-D13ABA8D7D5E}" type="presParOf" srcId="{2A506F5E-38B5-4F61-A811-C398D39955B8}" destId="{F6D38AA5-55E8-4F89-8467-37DF20B6712F}" srcOrd="3" destOrd="0" presId="urn:microsoft.com/office/officeart/2018/2/layout/IconVerticalSolidList"/>
    <dgm:cxn modelId="{10F251FC-7FF0-454F-A707-2AE11838CBA6}" type="presParOf" srcId="{990DA384-EA15-4138-BBD1-3B93AF42D54D}" destId="{7210A05C-DAAD-4938-AAC8-02694DBBAB7F}" srcOrd="1" destOrd="0" presId="urn:microsoft.com/office/officeart/2018/2/layout/IconVerticalSolidList"/>
    <dgm:cxn modelId="{966F99C4-EE7B-4765-943D-C689384CD33F}" type="presParOf" srcId="{990DA384-EA15-4138-BBD1-3B93AF42D54D}" destId="{9E4D7A17-EDE0-4980-9717-27137C3091F4}" srcOrd="2" destOrd="0" presId="urn:microsoft.com/office/officeart/2018/2/layout/IconVerticalSolidList"/>
    <dgm:cxn modelId="{959A5512-0206-4575-A565-A2763B250A9A}" type="presParOf" srcId="{9E4D7A17-EDE0-4980-9717-27137C3091F4}" destId="{AEA59CBF-5782-4DD3-B4CF-C56C63A6D72C}" srcOrd="0" destOrd="0" presId="urn:microsoft.com/office/officeart/2018/2/layout/IconVerticalSolidList"/>
    <dgm:cxn modelId="{286785C6-024E-4BD6-8398-D71E4D64CEDA}" type="presParOf" srcId="{9E4D7A17-EDE0-4980-9717-27137C3091F4}" destId="{B43FCDFE-D888-4F1C-80F0-5DD394BB0CD6}" srcOrd="1" destOrd="0" presId="urn:microsoft.com/office/officeart/2018/2/layout/IconVerticalSolidList"/>
    <dgm:cxn modelId="{E70CA228-0F46-421B-83B0-8CE0F0D1EE73}" type="presParOf" srcId="{9E4D7A17-EDE0-4980-9717-27137C3091F4}" destId="{786D345D-FB1F-43C9-8D2F-CC616EEE93F3}" srcOrd="2" destOrd="0" presId="urn:microsoft.com/office/officeart/2018/2/layout/IconVerticalSolidList"/>
    <dgm:cxn modelId="{86D883BB-B556-44DC-8D71-A3CF00E043C9}" type="presParOf" srcId="{9E4D7A17-EDE0-4980-9717-27137C3091F4}" destId="{5FB97DA0-483E-4A70-ACF0-B9EF62F97283}" srcOrd="3" destOrd="0" presId="urn:microsoft.com/office/officeart/2018/2/layout/IconVerticalSolidList"/>
    <dgm:cxn modelId="{56F73505-13E6-48BD-A3F2-16E45D2AF10A}" type="presParOf" srcId="{990DA384-EA15-4138-BBD1-3B93AF42D54D}" destId="{3E8D216D-4453-44A8-A9EB-5FB0DA317252}" srcOrd="3" destOrd="0" presId="urn:microsoft.com/office/officeart/2018/2/layout/IconVerticalSolidList"/>
    <dgm:cxn modelId="{411FF118-1F8A-4E88-9ACC-A3E4E14EADB0}" type="presParOf" srcId="{990DA384-EA15-4138-BBD1-3B93AF42D54D}" destId="{F937B6FD-5072-48E4-A111-3120861CCE93}" srcOrd="4" destOrd="0" presId="urn:microsoft.com/office/officeart/2018/2/layout/IconVerticalSolidList"/>
    <dgm:cxn modelId="{473796E5-3F06-42DA-B862-B5CA5A00D22F}" type="presParOf" srcId="{F937B6FD-5072-48E4-A111-3120861CCE93}" destId="{09CB0A67-2EB0-49FF-B1D4-F73E286111E2}" srcOrd="0" destOrd="0" presId="urn:microsoft.com/office/officeart/2018/2/layout/IconVerticalSolidList"/>
    <dgm:cxn modelId="{4C00BD97-AF44-4351-8AAC-3C57103F45A7}" type="presParOf" srcId="{F937B6FD-5072-48E4-A111-3120861CCE93}" destId="{F7E556E3-7D59-4F39-AFFA-2441BDED3B6A}" srcOrd="1" destOrd="0" presId="urn:microsoft.com/office/officeart/2018/2/layout/IconVerticalSolidList"/>
    <dgm:cxn modelId="{248ADC4F-B9B4-49C0-AD66-1768C9399E49}" type="presParOf" srcId="{F937B6FD-5072-48E4-A111-3120861CCE93}" destId="{4C489B87-7034-4EDD-BBC1-F681ECFEE39A}" srcOrd="2" destOrd="0" presId="urn:microsoft.com/office/officeart/2018/2/layout/IconVerticalSolidList"/>
    <dgm:cxn modelId="{F09606BF-F890-44B8-9CC5-42D4D4269F0F}" type="presParOf" srcId="{F937B6FD-5072-48E4-A111-3120861CCE93}" destId="{F0395261-B5DA-4384-984F-8A80BAB980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18371-BCCC-4084-9D81-ABD482A3C2DA}">
      <dsp:nvSpPr>
        <dsp:cNvPr id="0" name=""/>
        <dsp:cNvSpPr/>
      </dsp:nvSpPr>
      <dsp:spPr>
        <a:xfrm>
          <a:off x="0" y="6498"/>
          <a:ext cx="5343082" cy="825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A43EB-32EC-4859-A7E5-5FBB81B4A92D}">
      <dsp:nvSpPr>
        <dsp:cNvPr id="0" name=""/>
        <dsp:cNvSpPr/>
      </dsp:nvSpPr>
      <dsp:spPr>
        <a:xfrm>
          <a:off x="249754" y="192265"/>
          <a:ext cx="454542" cy="4540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FF3A27-E6DA-409D-991D-C8CE37536A26}">
      <dsp:nvSpPr>
        <dsp:cNvPr id="0" name=""/>
        <dsp:cNvSpPr/>
      </dsp:nvSpPr>
      <dsp:spPr>
        <a:xfrm>
          <a:off x="954051" y="6498"/>
          <a:ext cx="4374339" cy="851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10" tIns="90110" rIns="90110" bIns="90110" numCol="1" spcCol="1270" anchor="ctr" anchorCtr="0">
          <a:noAutofit/>
        </a:bodyPr>
        <a:lstStyle/>
        <a:p>
          <a:pPr marL="0" lvl="0" indent="0" algn="l" defTabSz="622300">
            <a:lnSpc>
              <a:spcPct val="90000"/>
            </a:lnSpc>
            <a:spcBef>
              <a:spcPct val="0"/>
            </a:spcBef>
            <a:spcAft>
              <a:spcPct val="35000"/>
            </a:spcAft>
            <a:buNone/>
          </a:pPr>
          <a:r>
            <a:rPr lang="en-US" sz="1400" kern="1200" dirty="0"/>
            <a:t>Retail Data Analytics is important process of analyzing data to make important decisions which help to improve the sales, customer satisfaction, quality. </a:t>
          </a:r>
        </a:p>
      </dsp:txBody>
      <dsp:txXfrm>
        <a:off x="954051" y="6498"/>
        <a:ext cx="4374339" cy="851434"/>
      </dsp:txXfrm>
    </dsp:sp>
    <dsp:sp modelId="{67B2C970-6692-4358-B64A-2B017DF24CD2}">
      <dsp:nvSpPr>
        <dsp:cNvPr id="0" name=""/>
        <dsp:cNvSpPr/>
      </dsp:nvSpPr>
      <dsp:spPr>
        <a:xfrm>
          <a:off x="0" y="1070791"/>
          <a:ext cx="5343082" cy="825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C3AAC-5066-43AE-92E1-4068899FE27B}">
      <dsp:nvSpPr>
        <dsp:cNvPr id="0" name=""/>
        <dsp:cNvSpPr/>
      </dsp:nvSpPr>
      <dsp:spPr>
        <a:xfrm>
          <a:off x="249754" y="1256559"/>
          <a:ext cx="454542" cy="4540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C98F7-ADBD-4D85-A377-A51F472ED867}">
      <dsp:nvSpPr>
        <dsp:cNvPr id="0" name=""/>
        <dsp:cNvSpPr/>
      </dsp:nvSpPr>
      <dsp:spPr>
        <a:xfrm>
          <a:off x="954051" y="1070791"/>
          <a:ext cx="4374339" cy="851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10" tIns="90110" rIns="90110" bIns="90110" numCol="1" spcCol="1270" anchor="ctr" anchorCtr="0">
          <a:noAutofit/>
        </a:bodyPr>
        <a:lstStyle/>
        <a:p>
          <a:pPr marL="0" lvl="0" indent="0" algn="l" defTabSz="622300">
            <a:lnSpc>
              <a:spcPct val="90000"/>
            </a:lnSpc>
            <a:spcBef>
              <a:spcPct val="0"/>
            </a:spcBef>
            <a:spcAft>
              <a:spcPct val="35000"/>
            </a:spcAft>
            <a:buNone/>
          </a:pPr>
          <a:r>
            <a:rPr lang="en-US" sz="1400" kern="1200" dirty="0"/>
            <a:t>Benefits of Retail data analytics</a:t>
          </a:r>
        </a:p>
        <a:p>
          <a:pPr marL="0" lvl="0" indent="0" algn="l" defTabSz="622300">
            <a:lnSpc>
              <a:spcPct val="90000"/>
            </a:lnSpc>
            <a:spcBef>
              <a:spcPct val="0"/>
            </a:spcBef>
            <a:spcAft>
              <a:spcPct val="35000"/>
            </a:spcAft>
            <a:buFont typeface="Symbol" panose="05050102010706020507" pitchFamily="18" charset="2"/>
            <a:buNone/>
          </a:pPr>
          <a:r>
            <a:rPr lang="en-US" sz="1400" kern="1200" dirty="0"/>
            <a:t>Customer Satisfaction</a:t>
          </a:r>
        </a:p>
        <a:p>
          <a:pPr marL="0" lvl="0" indent="0" algn="l" defTabSz="622300">
            <a:lnSpc>
              <a:spcPct val="90000"/>
            </a:lnSpc>
            <a:spcBef>
              <a:spcPct val="0"/>
            </a:spcBef>
            <a:spcAft>
              <a:spcPct val="35000"/>
            </a:spcAft>
            <a:buFont typeface="Symbol" panose="05050102010706020507" pitchFamily="18" charset="2"/>
            <a:buNone/>
          </a:pPr>
          <a:r>
            <a:rPr lang="en-US" sz="1400" kern="1200" dirty="0"/>
            <a:t>Customer Retention</a:t>
          </a:r>
        </a:p>
      </dsp:txBody>
      <dsp:txXfrm>
        <a:off x="954051" y="1070791"/>
        <a:ext cx="4374339" cy="851434"/>
      </dsp:txXfrm>
    </dsp:sp>
    <dsp:sp modelId="{4920D092-2156-4999-8AB3-02B095F1796D}">
      <dsp:nvSpPr>
        <dsp:cNvPr id="0" name=""/>
        <dsp:cNvSpPr/>
      </dsp:nvSpPr>
      <dsp:spPr>
        <a:xfrm>
          <a:off x="0" y="2135085"/>
          <a:ext cx="5343082" cy="825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9B3D5-8ED1-4E8E-AA1B-C05BED4B34E3}">
      <dsp:nvSpPr>
        <dsp:cNvPr id="0" name=""/>
        <dsp:cNvSpPr/>
      </dsp:nvSpPr>
      <dsp:spPr>
        <a:xfrm>
          <a:off x="249754" y="2320853"/>
          <a:ext cx="454542" cy="4540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11B7F-F530-4824-9036-BE3AE348CF76}">
      <dsp:nvSpPr>
        <dsp:cNvPr id="0" name=""/>
        <dsp:cNvSpPr/>
      </dsp:nvSpPr>
      <dsp:spPr>
        <a:xfrm>
          <a:off x="954051" y="2135085"/>
          <a:ext cx="4374339" cy="851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10" tIns="90110" rIns="90110" bIns="90110" numCol="1" spcCol="1270" anchor="ctr" anchorCtr="0">
          <a:noAutofit/>
        </a:bodyPr>
        <a:lstStyle/>
        <a:p>
          <a:pPr marL="0" lvl="0" indent="0" algn="l" defTabSz="622300">
            <a:lnSpc>
              <a:spcPct val="90000"/>
            </a:lnSpc>
            <a:spcBef>
              <a:spcPct val="0"/>
            </a:spcBef>
            <a:spcAft>
              <a:spcPct val="35000"/>
            </a:spcAft>
            <a:buNone/>
          </a:pPr>
          <a:r>
            <a:rPr lang="en-US" sz="1400" kern="1200" dirty="0"/>
            <a:t>The Owner of Shop should study the behavior of customers buying pattern. In that way we can advertise and improve the needs for better sales and customer service.</a:t>
          </a:r>
        </a:p>
      </dsp:txBody>
      <dsp:txXfrm>
        <a:off x="954051" y="2135085"/>
        <a:ext cx="4374339" cy="851434"/>
      </dsp:txXfrm>
    </dsp:sp>
    <dsp:sp modelId="{2643D6AC-0E96-46F5-BA21-D7F493F42D67}">
      <dsp:nvSpPr>
        <dsp:cNvPr id="0" name=""/>
        <dsp:cNvSpPr/>
      </dsp:nvSpPr>
      <dsp:spPr>
        <a:xfrm>
          <a:off x="0" y="3199379"/>
          <a:ext cx="5343082" cy="825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EF5A0-FB73-4499-86E6-2553CCC4FA05}">
      <dsp:nvSpPr>
        <dsp:cNvPr id="0" name=""/>
        <dsp:cNvSpPr/>
      </dsp:nvSpPr>
      <dsp:spPr>
        <a:xfrm>
          <a:off x="249754" y="3385146"/>
          <a:ext cx="454542" cy="4540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7E34C-4C85-49C2-A607-15345B6A7E03}">
      <dsp:nvSpPr>
        <dsp:cNvPr id="0" name=""/>
        <dsp:cNvSpPr/>
      </dsp:nvSpPr>
      <dsp:spPr>
        <a:xfrm>
          <a:off x="954051" y="3199379"/>
          <a:ext cx="4374339" cy="851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10" tIns="90110" rIns="90110" bIns="90110" numCol="1" spcCol="1270" anchor="ctr" anchorCtr="0">
          <a:noAutofit/>
        </a:bodyPr>
        <a:lstStyle/>
        <a:p>
          <a:pPr marL="0" lvl="0" indent="0" algn="l" defTabSz="622300">
            <a:lnSpc>
              <a:spcPct val="90000"/>
            </a:lnSpc>
            <a:spcBef>
              <a:spcPct val="0"/>
            </a:spcBef>
            <a:spcAft>
              <a:spcPct val="35000"/>
            </a:spcAft>
            <a:buNone/>
          </a:pPr>
          <a:r>
            <a:rPr lang="en-US" sz="1400" kern="1200" dirty="0"/>
            <a:t>I am focused on predicting the Sales of shop and departments Sales in future based on the forecasting and performance of sales. </a:t>
          </a:r>
        </a:p>
      </dsp:txBody>
      <dsp:txXfrm>
        <a:off x="954051" y="3199379"/>
        <a:ext cx="4374339" cy="851434"/>
      </dsp:txXfrm>
    </dsp:sp>
    <dsp:sp modelId="{D68C9806-B064-4E08-A1FB-0527123D9478}">
      <dsp:nvSpPr>
        <dsp:cNvPr id="0" name=""/>
        <dsp:cNvSpPr/>
      </dsp:nvSpPr>
      <dsp:spPr>
        <a:xfrm>
          <a:off x="0" y="4263672"/>
          <a:ext cx="5343082" cy="825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87855-6A64-4B47-9F8F-3DC774D5D1FB}">
      <dsp:nvSpPr>
        <dsp:cNvPr id="0" name=""/>
        <dsp:cNvSpPr/>
      </dsp:nvSpPr>
      <dsp:spPr>
        <a:xfrm>
          <a:off x="249754" y="4449440"/>
          <a:ext cx="454542" cy="4540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BE1351-826C-4439-B4CC-40C229D23BA3}">
      <dsp:nvSpPr>
        <dsp:cNvPr id="0" name=""/>
        <dsp:cNvSpPr/>
      </dsp:nvSpPr>
      <dsp:spPr>
        <a:xfrm>
          <a:off x="954051" y="4263672"/>
          <a:ext cx="4374339" cy="851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10" tIns="90110" rIns="90110" bIns="90110" numCol="1" spcCol="1270" anchor="ctr" anchorCtr="0">
          <a:noAutofit/>
        </a:bodyPr>
        <a:lstStyle/>
        <a:p>
          <a:pPr marL="0" lvl="0" indent="0" algn="l" defTabSz="622300">
            <a:lnSpc>
              <a:spcPct val="90000"/>
            </a:lnSpc>
            <a:spcBef>
              <a:spcPct val="0"/>
            </a:spcBef>
            <a:spcAft>
              <a:spcPct val="35000"/>
            </a:spcAft>
            <a:buNone/>
          </a:pPr>
          <a:r>
            <a:rPr lang="en-US" sz="1400" kern="1200" dirty="0"/>
            <a:t>Built the model to identify any Anomalies in the sales</a:t>
          </a:r>
        </a:p>
      </dsp:txBody>
      <dsp:txXfrm>
        <a:off x="954051" y="4263672"/>
        <a:ext cx="4374339" cy="851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599A5-DDF7-4C4B-B699-4F23A41980EC}">
      <dsp:nvSpPr>
        <dsp:cNvPr id="0" name=""/>
        <dsp:cNvSpPr/>
      </dsp:nvSpPr>
      <dsp:spPr>
        <a:xfrm>
          <a:off x="0" y="625"/>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902C14-7D04-4202-9B9F-8FDD2A542BBB}">
      <dsp:nvSpPr>
        <dsp:cNvPr id="0" name=""/>
        <dsp:cNvSpPr/>
      </dsp:nvSpPr>
      <dsp:spPr>
        <a:xfrm>
          <a:off x="442545" y="329790"/>
          <a:ext cx="804627" cy="80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2C90C0-7A5B-4E5F-BD25-86C4BEC98DA8}">
      <dsp:nvSpPr>
        <dsp:cNvPr id="0" name=""/>
        <dsp:cNvSpPr/>
      </dsp:nvSpPr>
      <dsp:spPr>
        <a:xfrm>
          <a:off x="1689717" y="625"/>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a:t>Pandas library used to load the data from csv to Dataframe</a:t>
          </a:r>
        </a:p>
      </dsp:txBody>
      <dsp:txXfrm>
        <a:off x="1689717" y="625"/>
        <a:ext cx="3653365" cy="1462958"/>
      </dsp:txXfrm>
    </dsp:sp>
    <dsp:sp modelId="{0662C128-9796-4C2F-BFB3-82FFCFD0355B}">
      <dsp:nvSpPr>
        <dsp:cNvPr id="0" name=""/>
        <dsp:cNvSpPr/>
      </dsp:nvSpPr>
      <dsp:spPr>
        <a:xfrm>
          <a:off x="0" y="1829323"/>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B218C-E64E-4AD0-A1D5-965428B1FFE5}">
      <dsp:nvSpPr>
        <dsp:cNvPr id="0" name=""/>
        <dsp:cNvSpPr/>
      </dsp:nvSpPr>
      <dsp:spPr>
        <a:xfrm>
          <a:off x="442545" y="2158489"/>
          <a:ext cx="804627" cy="80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FD3B-BC83-4C4F-92CD-AB7890B35CD0}">
      <dsp:nvSpPr>
        <dsp:cNvPr id="0" name=""/>
        <dsp:cNvSpPr/>
      </dsp:nvSpPr>
      <dsp:spPr>
        <a:xfrm>
          <a:off x="1689717" y="1829323"/>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a:t>Seaborn and matplotlib are used for data visualization</a:t>
          </a:r>
        </a:p>
      </dsp:txBody>
      <dsp:txXfrm>
        <a:off x="1689717" y="1829323"/>
        <a:ext cx="3653365" cy="1462958"/>
      </dsp:txXfrm>
    </dsp:sp>
    <dsp:sp modelId="{D80934E6-799A-4307-BA67-5B5BDFBA3F9F}">
      <dsp:nvSpPr>
        <dsp:cNvPr id="0" name=""/>
        <dsp:cNvSpPr/>
      </dsp:nvSpPr>
      <dsp:spPr>
        <a:xfrm>
          <a:off x="0" y="3658022"/>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2F4AA-14DC-459C-BE50-059E08757EFB}">
      <dsp:nvSpPr>
        <dsp:cNvPr id="0" name=""/>
        <dsp:cNvSpPr/>
      </dsp:nvSpPr>
      <dsp:spPr>
        <a:xfrm>
          <a:off x="442545" y="3987187"/>
          <a:ext cx="804627" cy="80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CD29B-A77C-4B69-99F0-880BB4533620}">
      <dsp:nvSpPr>
        <dsp:cNvPr id="0" name=""/>
        <dsp:cNvSpPr/>
      </dsp:nvSpPr>
      <dsp:spPr>
        <a:xfrm>
          <a:off x="1689717" y="3658022"/>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dirty="0"/>
            <a:t>Data used in this project are online retail dataset collected from Kaggle</a:t>
          </a:r>
        </a:p>
      </dsp:txBody>
      <dsp:txXfrm>
        <a:off x="1689717" y="3658022"/>
        <a:ext cx="3653365" cy="1462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D3C00-2D7A-4F13-A924-526CDA6D8C06}">
      <dsp:nvSpPr>
        <dsp:cNvPr id="0" name=""/>
        <dsp:cNvSpPr/>
      </dsp:nvSpPr>
      <dsp:spPr>
        <a:xfrm>
          <a:off x="0" y="625"/>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7DE27-924C-4EC6-A687-08E5E5275B27}">
      <dsp:nvSpPr>
        <dsp:cNvPr id="0" name=""/>
        <dsp:cNvSpPr/>
      </dsp:nvSpPr>
      <dsp:spPr>
        <a:xfrm>
          <a:off x="442545" y="329790"/>
          <a:ext cx="804627" cy="80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38AA5-55E8-4F89-8467-37DF20B6712F}">
      <dsp:nvSpPr>
        <dsp:cNvPr id="0" name=""/>
        <dsp:cNvSpPr/>
      </dsp:nvSpPr>
      <dsp:spPr>
        <a:xfrm>
          <a:off x="1689717" y="625"/>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dirty="0"/>
            <a:t>Described the dataset and Metadata</a:t>
          </a:r>
        </a:p>
      </dsp:txBody>
      <dsp:txXfrm>
        <a:off x="1689717" y="625"/>
        <a:ext cx="3653365" cy="1462958"/>
      </dsp:txXfrm>
    </dsp:sp>
    <dsp:sp modelId="{AEA59CBF-5782-4DD3-B4CF-C56C63A6D72C}">
      <dsp:nvSpPr>
        <dsp:cNvPr id="0" name=""/>
        <dsp:cNvSpPr/>
      </dsp:nvSpPr>
      <dsp:spPr>
        <a:xfrm>
          <a:off x="0" y="1829323"/>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FCDFE-D888-4F1C-80F0-5DD394BB0CD6}">
      <dsp:nvSpPr>
        <dsp:cNvPr id="0" name=""/>
        <dsp:cNvSpPr/>
      </dsp:nvSpPr>
      <dsp:spPr>
        <a:xfrm>
          <a:off x="442545" y="2158489"/>
          <a:ext cx="804627" cy="80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B97DA0-483E-4A70-ACF0-B9EF62F97283}">
      <dsp:nvSpPr>
        <dsp:cNvPr id="0" name=""/>
        <dsp:cNvSpPr/>
      </dsp:nvSpPr>
      <dsp:spPr>
        <a:xfrm>
          <a:off x="1689717" y="1829323"/>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dirty="0"/>
            <a:t>Cleaned the data for modelling</a:t>
          </a:r>
        </a:p>
      </dsp:txBody>
      <dsp:txXfrm>
        <a:off x="1689717" y="1829323"/>
        <a:ext cx="3653365" cy="1462958"/>
      </dsp:txXfrm>
    </dsp:sp>
    <dsp:sp modelId="{09CB0A67-2EB0-49FF-B1D4-F73E286111E2}">
      <dsp:nvSpPr>
        <dsp:cNvPr id="0" name=""/>
        <dsp:cNvSpPr/>
      </dsp:nvSpPr>
      <dsp:spPr>
        <a:xfrm>
          <a:off x="0" y="3658022"/>
          <a:ext cx="5343082" cy="14629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556E3-7D59-4F39-AFFA-2441BDED3B6A}">
      <dsp:nvSpPr>
        <dsp:cNvPr id="0" name=""/>
        <dsp:cNvSpPr/>
      </dsp:nvSpPr>
      <dsp:spPr>
        <a:xfrm>
          <a:off x="442545" y="3987187"/>
          <a:ext cx="804627" cy="80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395261-B5DA-4384-984F-8A80BAB980E8}">
      <dsp:nvSpPr>
        <dsp:cNvPr id="0" name=""/>
        <dsp:cNvSpPr/>
      </dsp:nvSpPr>
      <dsp:spPr>
        <a:xfrm>
          <a:off x="1689717" y="3658022"/>
          <a:ext cx="3653365" cy="1462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0" tIns="154830" rIns="154830" bIns="154830" numCol="1" spcCol="1270" anchor="ctr" anchorCtr="0">
          <a:noAutofit/>
        </a:bodyPr>
        <a:lstStyle/>
        <a:p>
          <a:pPr marL="0" lvl="0" indent="0" algn="l" defTabSz="1111250">
            <a:lnSpc>
              <a:spcPct val="90000"/>
            </a:lnSpc>
            <a:spcBef>
              <a:spcPct val="0"/>
            </a:spcBef>
            <a:spcAft>
              <a:spcPct val="35000"/>
            </a:spcAft>
            <a:buNone/>
          </a:pPr>
          <a:r>
            <a:rPr lang="en-US" sz="2500" kern="1200" dirty="0"/>
            <a:t>Merge Datasets based on the store id</a:t>
          </a:r>
        </a:p>
      </dsp:txBody>
      <dsp:txXfrm>
        <a:off x="1689717" y="3658022"/>
        <a:ext cx="3653365" cy="14629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710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2417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3754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3903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0717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9567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6598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9919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3291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5586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8/8/2021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629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8/8/2021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756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4" pos="456">
          <p15:clr>
            <a:srgbClr val="F26B43"/>
          </p15:clr>
        </p15:guide>
        <p15:guide id="5" pos="3192">
          <p15:clr>
            <a:srgbClr val="F26B43"/>
          </p15:clr>
        </p15:guide>
        <p15:guide id="6" pos="4488">
          <p15:clr>
            <a:srgbClr val="F26B43"/>
          </p15:clr>
        </p15:guide>
        <p15:guide id="7" orient="horz" pos="648">
          <p15:clr>
            <a:srgbClr val="F26B43"/>
          </p15:clr>
        </p15:guide>
        <p15:guide id="8" pos="648">
          <p15:clr>
            <a:srgbClr val="F26B43"/>
          </p15:clr>
        </p15:guide>
        <p15:guide id="9" pos="96">
          <p15:clr>
            <a:srgbClr val="F26B43"/>
          </p15:clr>
        </p15:guide>
        <p15:guide id="10" orient="horz" pos="96">
          <p15:clr>
            <a:srgbClr val="F26B43"/>
          </p15:clr>
        </p15:guide>
        <p15:guide id="11" pos="7032">
          <p15:clr>
            <a:srgbClr val="F26B43"/>
          </p15:clr>
        </p15:guide>
        <p15:guide id="13" pos="7584">
          <p15:clr>
            <a:srgbClr val="F26B43"/>
          </p15:clr>
        </p15:guide>
        <p15:guide id="14" orient="horz" pos="4224">
          <p15:clr>
            <a:srgbClr val="F26B43"/>
          </p15:clr>
        </p15:guide>
        <p15:guide id="16" orient="horz" pos="3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manjeetsingh/retaildataset" TargetMode="External"/><Relationship Id="rId2" Type="http://schemas.openxmlformats.org/officeDocument/2006/relationships/hyperlink" Target="https://www.stitchdata.com/resources/retail-data-analytics/#:~:text=Retail%20data%20analytics%20is%20the,are%20targets%20for%20data%20analytics" TargetMode="External"/><Relationship Id="rId1" Type="http://schemas.openxmlformats.org/officeDocument/2006/relationships/slideLayout" Target="../slideLayouts/slideLayout2.xml"/><Relationship Id="rId5" Type="http://schemas.openxmlformats.org/officeDocument/2006/relationships/hyperlink" Target="https://www.forbes.com/sites/gilpress/2016/03/23/data-preparation-most-time-consuming-least-enjoyable-data-science-task-survey-says/?sh=1ffbe4896f63" TargetMode="External"/><Relationship Id="rId4" Type="http://schemas.openxmlformats.org/officeDocument/2006/relationships/hyperlink" Target="https://www.kaggle.com/sundarraghavan/demand-forecast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28700" y="1028700"/>
            <a:ext cx="4038600" cy="4800600"/>
          </a:xfrm>
        </p:spPr>
        <p:txBody>
          <a:bodyPr anchor="ctr">
            <a:normAutofit/>
          </a:bodyPr>
          <a:lstStyle/>
          <a:p>
            <a:pPr algn="ctr"/>
            <a:r>
              <a:rPr lang="en-US"/>
              <a:t>Introduction</a:t>
            </a:r>
          </a:p>
        </p:txBody>
      </p:sp>
      <p:graphicFrame>
        <p:nvGraphicFramePr>
          <p:cNvPr id="6" name="Content Placeholder">
            <a:extLst>
              <a:ext uri="{FF2B5EF4-FFF2-40B4-BE49-F238E27FC236}">
                <a16:creationId xmlns:a16="http://schemas.microsoft.com/office/drawing/2014/main" id="{FB5DD6AF-484E-401B-A332-68446F2BB297}"/>
              </a:ext>
            </a:extLst>
          </p:cNvPr>
          <p:cNvGraphicFramePr>
            <a:graphicFrameLocks noGrp="1"/>
          </p:cNvGraphicFramePr>
          <p:nvPr>
            <p:ph idx="1"/>
            <p:extLst>
              <p:ext uri="{D42A27DB-BD31-4B8C-83A1-F6EECF244321}">
                <p14:modId xmlns:p14="http://schemas.microsoft.com/office/powerpoint/2010/main" val="2106720762"/>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76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1286648"/>
          </a:xfrm>
        </p:spPr>
        <p:txBody>
          <a:bodyPr anchor="b">
            <a:normAutofit/>
          </a:bodyPr>
          <a:lstStyle/>
          <a:p>
            <a:pPr algn="ctr"/>
            <a:r>
              <a:rPr lang="en-US"/>
              <a:t>What are your recommendations?</a:t>
            </a:r>
          </a:p>
        </p:txBody>
      </p:sp>
      <p:sp>
        <p:nvSpPr>
          <p:cNvPr id="3" name="Content Placeholder"/>
          <p:cNvSpPr>
            <a:spLocks noGrp="1"/>
          </p:cNvSpPr>
          <p:nvPr>
            <p:ph idx="1"/>
          </p:nvPr>
        </p:nvSpPr>
        <p:spPr>
          <a:xfrm>
            <a:off x="2985078" y="2682052"/>
            <a:ext cx="6221845" cy="3452047"/>
          </a:xfrm>
        </p:spPr>
        <p:txBody>
          <a:bodyPr anchor="ctr">
            <a:normAutofit fontScale="85000" lnSpcReduction="20000"/>
          </a:bodyPr>
          <a:lstStyle/>
          <a:p>
            <a:pPr marL="0" marR="0">
              <a:lnSpc>
                <a:spcPct val="110000"/>
              </a:lnSpc>
              <a:spcBef>
                <a:spcPts val="0"/>
              </a:spcBef>
              <a:spcAft>
                <a:spcPts val="600"/>
              </a:spcAft>
            </a:pPr>
            <a:r>
              <a:rPr lang="en-US" sz="1800" dirty="0">
                <a:effectLst/>
                <a:latin typeface="Corbel" panose="020B0503020204020204" pitchFamily="34" charset="0"/>
                <a:ea typeface="MS Gothic" panose="020B0609070205080204" pitchFamily="49" charset="-128"/>
                <a:cs typeface="Tahoma" panose="020B0604030504040204" pitchFamily="34" charset="0"/>
              </a:rPr>
              <a:t> </a:t>
            </a:r>
          </a:p>
          <a:p>
            <a:pPr marL="0" marR="0">
              <a:lnSpc>
                <a:spcPct val="200000"/>
              </a:lnSpc>
              <a:spcBef>
                <a:spcPts val="0"/>
              </a:spcBef>
              <a:spcAft>
                <a:spcPts val="600"/>
              </a:spcAft>
            </a:pPr>
            <a:r>
              <a:rPr lang="en-US" sz="2200" dirty="0"/>
              <a:t>This predictive system is built for Weekly Sales by considering the Holiday, and we can expand this approach to deal with other parameters like Temperature, Inventory, etc. Also, we can expend the data collection by using Product API data or many social media sites application programming interfaces (API) data </a:t>
            </a: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398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7" name="Rectangle 16">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F3A8F939-DAEA-4C9E-996F-85770DAE17EA}"/>
              </a:ext>
            </a:extLst>
          </p:cNvPr>
          <p:cNvPicPr>
            <a:picLocks noChangeAspect="1"/>
          </p:cNvPicPr>
          <p:nvPr/>
        </p:nvPicPr>
        <p:blipFill rotWithShape="1">
          <a:blip r:embed="rId2">
            <a:alphaModFix amt="41000"/>
          </a:blip>
          <a:srcRect t="13966" r="-2" b="-2"/>
          <a:stretch/>
        </p:blipFill>
        <p:spPr>
          <a:xfrm>
            <a:off x="-1" y="1"/>
            <a:ext cx="12192001" cy="6857999"/>
          </a:xfrm>
          <a:prstGeom prst="rect">
            <a:avLst/>
          </a:prstGeom>
        </p:spPr>
      </p:pic>
      <p:sp>
        <p:nvSpPr>
          <p:cNvPr id="2" name="Title"/>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vert="horz" lIns="91440" tIns="45720" rIns="91440" bIns="45720" rtlCol="0" anchor="b">
            <a:normAutofit/>
          </a:bodyPr>
          <a:lstStyle/>
          <a:p>
            <a:pPr algn="ctr"/>
            <a:r>
              <a:rPr lang="en-US" sz="2800" kern="1200" cap="all" spc="390" baseline="0">
                <a:solidFill>
                  <a:schemeClr val="bg1"/>
                </a:solidFill>
                <a:latin typeface="+mj-lt"/>
                <a:ea typeface="+mj-ea"/>
                <a:cs typeface="+mj-cs"/>
              </a:rPr>
              <a:t>Customer Engagement</a:t>
            </a:r>
          </a:p>
        </p:txBody>
      </p:sp>
      <p:sp>
        <p:nvSpPr>
          <p:cNvPr id="3" name="Content Placeholder"/>
          <p:cNvSpPr>
            <a:spLocks noGrp="1"/>
          </p:cNvSpPr>
          <p:nvPr>
            <p:ph idx="1"/>
          </p:nvPr>
        </p:nvSpPr>
        <p:spPr>
          <a:xfrm>
            <a:off x="3558988" y="4876803"/>
            <a:ext cx="5074022" cy="1257295"/>
          </a:xfrm>
          <a:effectLst>
            <a:outerShdw blurRad="38100" dist="12700" dir="2700000" algn="tl" rotWithShape="0">
              <a:prstClr val="black">
                <a:alpha val="40000"/>
              </a:prstClr>
            </a:outerShdw>
          </a:effectLst>
        </p:spPr>
        <p:txBody>
          <a:bodyPr vert="horz" lIns="91440" tIns="45720" rIns="91440" bIns="45720" rtlCol="0" anchor="t">
            <a:normAutofit/>
          </a:bodyPr>
          <a:lstStyle/>
          <a:p>
            <a:pPr lvl="0" algn="ctr">
              <a:lnSpc>
                <a:spcPct val="100000"/>
              </a:lnSpc>
            </a:pPr>
            <a:r>
              <a:rPr lang="en-US">
                <a:solidFill>
                  <a:schemeClr val="bg1"/>
                </a:solidFill>
              </a:rPr>
              <a:t>For Customer long term relationship, we need to win the trust of the customers</a:t>
            </a:r>
          </a:p>
        </p:txBody>
      </p:sp>
      <p:grpSp>
        <p:nvGrpSpPr>
          <p:cNvPr id="21" name="Group 20">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2" name="Rectangle 21">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958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1286648"/>
          </a:xfrm>
        </p:spPr>
        <p:txBody>
          <a:bodyPr anchor="b">
            <a:normAutofit/>
          </a:bodyPr>
          <a:lstStyle/>
          <a:p>
            <a:pPr algn="ctr"/>
            <a:r>
              <a:rPr lang="en-US"/>
              <a:t>References</a:t>
            </a:r>
          </a:p>
        </p:txBody>
      </p:sp>
      <p:sp>
        <p:nvSpPr>
          <p:cNvPr id="3" name="Content Placeholder"/>
          <p:cNvSpPr>
            <a:spLocks noGrp="1"/>
          </p:cNvSpPr>
          <p:nvPr>
            <p:ph idx="1"/>
          </p:nvPr>
        </p:nvSpPr>
        <p:spPr>
          <a:xfrm>
            <a:off x="2985078" y="2682052"/>
            <a:ext cx="6221845" cy="3452047"/>
          </a:xfrm>
        </p:spPr>
        <p:txBody>
          <a:bodyPr anchor="ctr">
            <a:normAutofit fontScale="55000" lnSpcReduction="20000"/>
          </a:bodyPr>
          <a:lstStyle/>
          <a:p>
            <a:pPr marL="342900" marR="0" lvl="0" indent="-342900">
              <a:lnSpc>
                <a:spcPct val="200000"/>
              </a:lnSpc>
              <a:spcBef>
                <a:spcPts val="0"/>
              </a:spcBef>
              <a:spcAft>
                <a:spcPts val="0"/>
              </a:spcAft>
              <a:buFont typeface="+mj-lt"/>
              <a:buAutoNum type="arabicPeriod"/>
            </a:pPr>
            <a:r>
              <a:rPr lang="en-US" sz="1800" dirty="0">
                <a:effectLst/>
                <a:latin typeface="Corbel" panose="020B0503020204020204" pitchFamily="34" charset="0"/>
                <a:ea typeface="MS Gothic" panose="020B0609070205080204" pitchFamily="49" charset="-128"/>
                <a:cs typeface="Tahoma" panose="020B0604030504040204" pitchFamily="34" charset="0"/>
              </a:rPr>
              <a:t>Predictive Analytics: The Power to Predict Who Will Click, Buy, Lie, or Die by Eric Siegel</a:t>
            </a:r>
          </a:p>
          <a:p>
            <a:pPr marL="457200" marR="0">
              <a:lnSpc>
                <a:spcPct val="200000"/>
              </a:lnSpc>
              <a:spcBef>
                <a:spcPts val="0"/>
              </a:spcBef>
              <a:spcAft>
                <a:spcPts val="0"/>
              </a:spcAft>
            </a:pPr>
            <a:r>
              <a:rPr lang="en-US" sz="1800" dirty="0">
                <a:effectLst/>
                <a:latin typeface="Corbel" panose="020B0503020204020204" pitchFamily="34" charset="0"/>
                <a:ea typeface="MS Gothic" panose="020B0609070205080204" pitchFamily="49" charset="-128"/>
                <a:cs typeface="Tahoma" panose="020B0604030504040204" pitchFamily="34" charset="0"/>
              </a:rPr>
              <a:t>             Page number – 166 and 167</a:t>
            </a:r>
          </a:p>
          <a:p>
            <a:pPr marL="342900" marR="0" lvl="0" indent="-342900">
              <a:lnSpc>
                <a:spcPct val="200000"/>
              </a:lnSpc>
              <a:spcBef>
                <a:spcPts val="0"/>
              </a:spcBef>
              <a:spcAft>
                <a:spcPts val="0"/>
              </a:spcAft>
              <a:buFont typeface="+mj-lt"/>
              <a:buAutoNum type="arabicPeriod"/>
            </a:pPr>
            <a:r>
              <a:rPr lang="en-US" sz="1800" dirty="0">
                <a:effectLst/>
                <a:latin typeface="Corbel" panose="020B0503020204020204" pitchFamily="34" charset="0"/>
                <a:ea typeface="MS Gothic" panose="020B0609070205080204" pitchFamily="49" charset="-128"/>
                <a:cs typeface="Tahoma" panose="020B0604030504040204" pitchFamily="34" charset="0"/>
              </a:rPr>
              <a:t>Applied Predictive Analytics by Dean Abbott (Principles and Techniques for the Professional Data Analyst)</a:t>
            </a:r>
          </a:p>
          <a:p>
            <a:pPr marL="342900" marR="0" lvl="0" indent="-342900">
              <a:lnSpc>
                <a:spcPct val="200000"/>
              </a:lnSpc>
              <a:spcBef>
                <a:spcPts val="0"/>
              </a:spcBef>
              <a:spcAft>
                <a:spcPts val="0"/>
              </a:spcAft>
              <a:buFont typeface="+mj-lt"/>
              <a:buAutoNum type="arabicPeriod"/>
            </a:pPr>
            <a:r>
              <a:rPr lang="en-US" sz="1800" u="none" strike="noStrike" dirty="0">
                <a:effectLst/>
                <a:latin typeface="Corbel" panose="020B0503020204020204" pitchFamily="34" charset="0"/>
                <a:ea typeface="MS Gothic" panose="020B0609070205080204" pitchFamily="49" charset="-128"/>
                <a:cs typeface="Tahoma" panose="020B0604030504040204" pitchFamily="34" charset="0"/>
                <a:hlinkClick r:id="rId2"/>
              </a:rPr>
              <a:t>https://www.stitchdata.com/resources/retail-data-analytics/#:~:text=Retail%20data%20analytics%20is%20the,are%20targets%20for%20data%20analytics</a:t>
            </a:r>
            <a:r>
              <a:rPr lang="en-US" sz="1800" dirty="0">
                <a:effectLst/>
                <a:latin typeface="Corbel" panose="020B0503020204020204" pitchFamily="34" charset="0"/>
                <a:ea typeface="MS Gothic" panose="020B0609070205080204" pitchFamily="49" charset="-128"/>
                <a:cs typeface="Tahoma" panose="020B0604030504040204" pitchFamily="34" charset="0"/>
              </a:rPr>
              <a:t>.</a:t>
            </a:r>
          </a:p>
          <a:p>
            <a:pPr marL="342900" marR="0" lvl="0" indent="-342900">
              <a:lnSpc>
                <a:spcPct val="200000"/>
              </a:lnSpc>
              <a:spcBef>
                <a:spcPts val="0"/>
              </a:spcBef>
              <a:spcAft>
                <a:spcPts val="0"/>
              </a:spcAft>
              <a:buFont typeface="+mj-lt"/>
              <a:buAutoNum type="arabicPeriod"/>
            </a:pPr>
            <a:r>
              <a:rPr lang="en-US" sz="1800" u="none" strike="noStrike" dirty="0">
                <a:effectLst/>
                <a:latin typeface="Corbel" panose="020B0503020204020204" pitchFamily="34" charset="0"/>
                <a:ea typeface="MS Gothic" panose="020B0609070205080204" pitchFamily="49" charset="-128"/>
                <a:cs typeface="Tahoma" panose="020B0604030504040204" pitchFamily="34" charset="0"/>
                <a:hlinkClick r:id="rId3"/>
              </a:rPr>
              <a:t>https://www.kaggle.com/manjeetsingh/retaildataset</a:t>
            </a:r>
            <a:endParaRPr lang="en-US" sz="1800" dirty="0">
              <a:effectLst/>
              <a:latin typeface="Corbel" panose="020B0503020204020204" pitchFamily="34" charset="0"/>
              <a:ea typeface="MS Gothic" panose="020B0609070205080204" pitchFamily="49" charset="-128"/>
              <a:cs typeface="Tahoma" panose="020B0604030504040204" pitchFamily="34" charset="0"/>
            </a:endParaRPr>
          </a:p>
          <a:p>
            <a:pPr marL="342900" marR="0" lvl="0" indent="-342900">
              <a:lnSpc>
                <a:spcPct val="200000"/>
              </a:lnSpc>
              <a:spcBef>
                <a:spcPts val="0"/>
              </a:spcBef>
              <a:spcAft>
                <a:spcPts val="0"/>
              </a:spcAft>
              <a:buFont typeface="+mj-lt"/>
              <a:buAutoNum type="arabicPeriod"/>
            </a:pPr>
            <a:r>
              <a:rPr lang="en-US" sz="1800" u="none" strike="noStrike" dirty="0">
                <a:effectLst/>
                <a:latin typeface="Corbel" panose="020B0503020204020204" pitchFamily="34" charset="0"/>
                <a:ea typeface="MS Gothic" panose="020B0609070205080204" pitchFamily="49" charset="-128"/>
                <a:cs typeface="Tahoma" panose="020B0604030504040204" pitchFamily="34" charset="0"/>
                <a:hlinkClick r:id="rId4"/>
              </a:rPr>
              <a:t>https://www.kaggle.com/sundarraghavan/demand-forecasting</a:t>
            </a:r>
            <a:endParaRPr lang="en-US" sz="1800" dirty="0">
              <a:effectLst/>
              <a:latin typeface="Corbel" panose="020B0503020204020204" pitchFamily="34" charset="0"/>
              <a:ea typeface="MS Gothic" panose="020B0609070205080204" pitchFamily="49" charset="-128"/>
              <a:cs typeface="Tahoma" panose="020B0604030504040204" pitchFamily="34" charset="0"/>
            </a:endParaRPr>
          </a:p>
          <a:p>
            <a:pPr marL="342900" marR="0" lvl="0" indent="-342900">
              <a:lnSpc>
                <a:spcPct val="200000"/>
              </a:lnSpc>
              <a:spcBef>
                <a:spcPts val="0"/>
              </a:spcBef>
              <a:spcAft>
                <a:spcPts val="600"/>
              </a:spcAft>
              <a:buFont typeface="+mj-lt"/>
              <a:buAutoNum type="arabicPeriod"/>
            </a:pPr>
            <a:r>
              <a:rPr lang="en-US" sz="1800" u="none" strike="noStrike" dirty="0">
                <a:effectLst/>
                <a:latin typeface="Corbel" panose="020B0503020204020204" pitchFamily="34" charset="0"/>
                <a:ea typeface="MS Gothic" panose="020B0609070205080204" pitchFamily="49" charset="-128"/>
                <a:cs typeface="Tahoma" panose="020B0604030504040204" pitchFamily="34" charset="0"/>
                <a:hlinkClick r:id="rId5"/>
              </a:rPr>
              <a:t>https://www.forbes.com/sites/gilpress/2016/03/23/data-preparation-most-time-consuming-least-enjoyable-data-science-task-survey-says/?sh=1ffbe4896f63</a:t>
            </a:r>
            <a:endParaRPr lang="en-US" sz="1800" dirty="0">
              <a:effectLst/>
              <a:latin typeface="Corbel" panose="020B0503020204020204" pitchFamily="34" charset="0"/>
              <a:ea typeface="MS Gothic" panose="020B0609070205080204" pitchFamily="49" charset="-128"/>
              <a:cs typeface="Tahoma" panose="020B0604030504040204" pitchFamily="34" charset="0"/>
            </a:endParaRPr>
          </a:p>
          <a:p>
            <a:pPr lvl="0" algn="ctr">
              <a:lnSpc>
                <a:spcPct val="100000"/>
              </a:lnSpc>
            </a:pPr>
            <a:endParaRPr lang="en-US" sz="2200" dirty="0"/>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516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ght bulb on yellow background with sketched light beams and cord">
            <a:extLst>
              <a:ext uri="{FF2B5EF4-FFF2-40B4-BE49-F238E27FC236}">
                <a16:creationId xmlns:a16="http://schemas.microsoft.com/office/drawing/2014/main" id="{F0F605DD-62D2-4F5B-B8EE-B4E0346A262A}"/>
              </a:ext>
            </a:extLst>
          </p:cNvPr>
          <p:cNvPicPr>
            <a:picLocks noChangeAspect="1"/>
          </p:cNvPicPr>
          <p:nvPr/>
        </p:nvPicPr>
        <p:blipFill rotWithShape="1">
          <a:blip r:embed="rId2"/>
          <a:srcRect t="8572" r="-2" b="-2"/>
          <a:stretch/>
        </p:blipFill>
        <p:spPr>
          <a:xfrm>
            <a:off x="20" y="10"/>
            <a:ext cx="12191980" cy="6857991"/>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US" sz="3000"/>
              <a:t>Business Understanding: Defining the Problem</a:t>
            </a:r>
          </a:p>
        </p:txBody>
      </p:sp>
      <p:sp>
        <p:nvSpPr>
          <p:cNvPr id="3" name="Content Placeholder"/>
          <p:cNvSpPr>
            <a:spLocks noGrp="1"/>
          </p:cNvSpPr>
          <p:nvPr>
            <p:ph idx="1"/>
          </p:nvPr>
        </p:nvSpPr>
        <p:spPr>
          <a:xfrm>
            <a:off x="1038883" y="2884395"/>
            <a:ext cx="3950677" cy="2469140"/>
          </a:xfrm>
        </p:spPr>
        <p:txBody>
          <a:bodyPr>
            <a:normAutofit/>
          </a:bodyPr>
          <a:lstStyle/>
          <a:p>
            <a:pPr algn="ctr">
              <a:lnSpc>
                <a:spcPct val="100000"/>
              </a:lnSpc>
            </a:pPr>
            <a:r>
              <a:rPr lang="en-US" sz="1300" dirty="0"/>
              <a:t>The main goal of the project is to build a predictive model to predict or determine the sales of the shops and Department and then share the recommendation to improve Sales. Also, to identify the correlation between sales and Department, temperature, Holidays, and other parameters</a:t>
            </a:r>
          </a:p>
          <a:p>
            <a:pPr lvl="0" algn="ctr">
              <a:lnSpc>
                <a:spcPct val="100000"/>
              </a:lnSpc>
            </a:pPr>
            <a:r>
              <a:rPr lang="en-US" sz="1300" dirty="0"/>
              <a:t>Also Build the Model to identify the Anomalies in the Sales events</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636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28700" y="1028700"/>
            <a:ext cx="4038600" cy="4800600"/>
          </a:xfrm>
        </p:spPr>
        <p:txBody>
          <a:bodyPr anchor="ctr">
            <a:normAutofit/>
          </a:bodyPr>
          <a:lstStyle/>
          <a:p>
            <a:pPr algn="ctr"/>
            <a:r>
              <a:rPr lang="en-US"/>
              <a:t>Data Understanding</a:t>
            </a:r>
          </a:p>
        </p:txBody>
      </p:sp>
      <p:graphicFrame>
        <p:nvGraphicFramePr>
          <p:cNvPr id="6" name="Content Placeholder">
            <a:extLst>
              <a:ext uri="{FF2B5EF4-FFF2-40B4-BE49-F238E27FC236}">
                <a16:creationId xmlns:a16="http://schemas.microsoft.com/office/drawing/2014/main" id="{9AF725CC-4C1B-408B-9D9A-16047FB815DB}"/>
              </a:ext>
            </a:extLst>
          </p:cNvPr>
          <p:cNvGraphicFramePr>
            <a:graphicFrameLocks noGrp="1"/>
          </p:cNvGraphicFramePr>
          <p:nvPr>
            <p:ph idx="1"/>
            <p:extLst>
              <p:ext uri="{D42A27DB-BD31-4B8C-83A1-F6EECF244321}">
                <p14:modId xmlns:p14="http://schemas.microsoft.com/office/powerpoint/2010/main" val="3117591927"/>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23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e arrows on bullseye">
            <a:extLst>
              <a:ext uri="{FF2B5EF4-FFF2-40B4-BE49-F238E27FC236}">
                <a16:creationId xmlns:a16="http://schemas.microsoft.com/office/drawing/2014/main" id="{CC78CA57-B542-43BA-BC42-00ABB108AE59}"/>
              </a:ext>
            </a:extLst>
          </p:cNvPr>
          <p:cNvPicPr>
            <a:picLocks noChangeAspect="1"/>
          </p:cNvPicPr>
          <p:nvPr/>
        </p:nvPicPr>
        <p:blipFill rotWithShape="1">
          <a:blip r:embed="rId2"/>
          <a:srcRect t="13966" r="-2" b="-2"/>
          <a:stretch/>
        </p:blipFill>
        <p:spPr>
          <a:xfrm>
            <a:off x="20" y="1"/>
            <a:ext cx="12191980" cy="6857999"/>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202441" y="1000366"/>
            <a:ext cx="3995397" cy="1239627"/>
          </a:xfrm>
        </p:spPr>
        <p:txBody>
          <a:bodyPr anchor="b">
            <a:normAutofit/>
          </a:bodyPr>
          <a:lstStyle/>
          <a:p>
            <a:pPr algn="ctr"/>
            <a:r>
              <a:rPr lang="en-US"/>
              <a:t>Data Understanding</a:t>
            </a:r>
          </a:p>
        </p:txBody>
      </p:sp>
      <p:sp>
        <p:nvSpPr>
          <p:cNvPr id="3" name="Content Placeholder"/>
          <p:cNvSpPr>
            <a:spLocks noGrp="1"/>
          </p:cNvSpPr>
          <p:nvPr>
            <p:ph idx="1"/>
          </p:nvPr>
        </p:nvSpPr>
        <p:spPr>
          <a:xfrm>
            <a:off x="7202441" y="2764602"/>
            <a:ext cx="3950677" cy="2588933"/>
          </a:xfrm>
        </p:spPr>
        <p:txBody>
          <a:bodyPr>
            <a:normAutofit fontScale="70000" lnSpcReduction="20000"/>
          </a:bodyPr>
          <a:lstStyle/>
          <a:p>
            <a:pPr marL="0" marR="0">
              <a:lnSpc>
                <a:spcPct val="110000"/>
              </a:lnSpc>
              <a:spcBef>
                <a:spcPts val="0"/>
              </a:spcBef>
              <a:spcAft>
                <a:spcPts val="0"/>
              </a:spcAft>
            </a:pPr>
            <a:r>
              <a:rPr lang="en-US" sz="1800" b="1" dirty="0">
                <a:effectLst/>
                <a:latin typeface="Corbel" panose="020B0503020204020204" pitchFamily="34" charset="0"/>
                <a:ea typeface="MS Gothic" panose="020B0609070205080204" pitchFamily="49" charset="-128"/>
                <a:cs typeface="Tahoma" panose="020B0604030504040204" pitchFamily="34" charset="0"/>
              </a:rPr>
              <a:t> </a:t>
            </a:r>
            <a:endParaRPr lang="en-US" sz="1800" dirty="0">
              <a:effectLst/>
              <a:latin typeface="Corbel" panose="020B0503020204020204" pitchFamily="34" charset="0"/>
              <a:ea typeface="MS Gothic" panose="020B0609070205080204" pitchFamily="49" charset="-128"/>
              <a:cs typeface="Tahoma" panose="020B0604030504040204" pitchFamily="34" charset="0"/>
            </a:endParaRPr>
          </a:p>
          <a:p>
            <a:pPr marL="0" marR="0">
              <a:lnSpc>
                <a:spcPct val="110000"/>
              </a:lnSpc>
              <a:spcBef>
                <a:spcPts val="0"/>
              </a:spcBef>
              <a:spcAft>
                <a:spcPts val="0"/>
              </a:spcAft>
            </a:pPr>
            <a:r>
              <a:rPr lang="en-US" sz="1600" b="1" dirty="0">
                <a:effectLst/>
                <a:ea typeface="MS Gothic" panose="020B0609070205080204" pitchFamily="49" charset="-128"/>
                <a:cs typeface="Tahoma" panose="020B0604030504040204" pitchFamily="34" charset="0"/>
              </a:rPr>
              <a:t>Features Dataset</a:t>
            </a:r>
            <a:endParaRPr lang="en-US" sz="1600" dirty="0">
              <a:effectLst/>
              <a:ea typeface="MS Gothic" panose="020B0609070205080204" pitchFamily="49" charset="-128"/>
              <a:cs typeface="Tahoma" panose="020B0604030504040204" pitchFamily="34" charset="0"/>
            </a:endParaRPr>
          </a:p>
          <a:p>
            <a:pPr marL="0" marR="0">
              <a:lnSpc>
                <a:spcPct val="110000"/>
              </a:lnSpc>
              <a:spcBef>
                <a:spcPts val="0"/>
              </a:spcBef>
              <a:spcAft>
                <a:spcPts val="0"/>
              </a:spcAft>
            </a:pPr>
            <a:r>
              <a:rPr lang="en-US" sz="1600" dirty="0">
                <a:effectLst/>
                <a:ea typeface="MS Gothic" panose="020B0609070205080204" pitchFamily="49" charset="-128"/>
                <a:cs typeface="Tahoma" panose="020B0604030504040204" pitchFamily="34" charset="0"/>
              </a:rPr>
              <a:t>Contains additional data related to the store, department, and regional activity for the given dates.</a:t>
            </a:r>
          </a:p>
          <a:p>
            <a:pPr marL="0" marR="0">
              <a:lnSpc>
                <a:spcPct val="110000"/>
              </a:lnSpc>
              <a:spcBef>
                <a:spcPts val="0"/>
              </a:spcBef>
              <a:spcAft>
                <a:spcPts val="600"/>
              </a:spcAft>
            </a:pPr>
            <a:r>
              <a:rPr lang="en-US" sz="1600" dirty="0">
                <a:effectLst/>
                <a:ea typeface="MS Gothic" panose="020B0609070205080204" pitchFamily="49" charset="-128"/>
                <a:cs typeface="Tahoma" panose="020B0604030504040204" pitchFamily="34" charset="0"/>
              </a:rPr>
              <a:t> </a:t>
            </a:r>
          </a:p>
          <a:p>
            <a:pPr>
              <a:spcBef>
                <a:spcPts val="0"/>
              </a:spcBef>
              <a:spcAft>
                <a:spcPts val="600"/>
              </a:spcAft>
            </a:pPr>
            <a:r>
              <a:rPr lang="en-US" sz="1600" b="1" dirty="0">
                <a:effectLst/>
                <a:ea typeface="MS Gothic" panose="020B0609070205080204" pitchFamily="49" charset="-128"/>
                <a:cs typeface="Tahoma" panose="020B0604030504040204" pitchFamily="34" charset="0"/>
              </a:rPr>
              <a:t>Store Dataset</a:t>
            </a:r>
            <a:endParaRPr lang="en-US" sz="1600" dirty="0">
              <a:effectLst/>
              <a:ea typeface="MS Gothic" panose="020B0609070205080204" pitchFamily="49" charset="-128"/>
              <a:cs typeface="Tahoma" panose="020B0604030504040204" pitchFamily="34" charset="0"/>
            </a:endParaRPr>
          </a:p>
          <a:p>
            <a:pPr marL="0" marR="0">
              <a:lnSpc>
                <a:spcPct val="110000"/>
              </a:lnSpc>
              <a:spcBef>
                <a:spcPts val="0"/>
              </a:spcBef>
              <a:spcAft>
                <a:spcPts val="0"/>
              </a:spcAft>
            </a:pPr>
            <a:r>
              <a:rPr lang="en-US" sz="1600" b="1" dirty="0">
                <a:effectLst/>
                <a:ea typeface="MS Gothic" panose="020B0609070205080204" pitchFamily="49" charset="-128"/>
                <a:cs typeface="Tahoma" panose="020B0604030504040204" pitchFamily="34" charset="0"/>
              </a:rPr>
              <a:t>Sales Dataset</a:t>
            </a:r>
            <a:endParaRPr lang="en-US" sz="1600" dirty="0">
              <a:effectLst/>
              <a:ea typeface="MS Gothic" panose="020B0609070205080204" pitchFamily="49" charset="-128"/>
              <a:cs typeface="Tahoma" panose="020B0604030504040204" pitchFamily="34" charset="0"/>
            </a:endParaRPr>
          </a:p>
          <a:p>
            <a:pPr marL="0" marR="0">
              <a:lnSpc>
                <a:spcPct val="110000"/>
              </a:lnSpc>
              <a:spcBef>
                <a:spcPts val="0"/>
              </a:spcBef>
              <a:spcAft>
                <a:spcPts val="0"/>
              </a:spcAft>
            </a:pPr>
            <a:r>
              <a:rPr lang="en-US" sz="1600" dirty="0">
                <a:effectLst/>
                <a:ea typeface="MS Gothic" panose="020B0609070205080204" pitchFamily="49" charset="-128"/>
                <a:cs typeface="Tahoma" panose="020B0604030504040204" pitchFamily="34" charset="0"/>
              </a:rPr>
              <a:t>Historical sales data - Feb 2010 to May 2011  </a:t>
            </a:r>
          </a:p>
          <a:p>
            <a:pPr marL="342900" marR="0" lvl="0" indent="-342900">
              <a:lnSpc>
                <a:spcPct val="110000"/>
              </a:lnSpc>
              <a:spcBef>
                <a:spcPts val="0"/>
              </a:spcBef>
              <a:spcAft>
                <a:spcPts val="0"/>
              </a:spcAft>
              <a:buFont typeface="+mj-lt"/>
              <a:buAutoNum type="arabicPeriod"/>
            </a:pPr>
            <a:r>
              <a:rPr lang="en-US" sz="1600" dirty="0">
                <a:effectLst/>
                <a:ea typeface="MS Gothic" panose="020B0609070205080204" pitchFamily="49" charset="-128"/>
                <a:cs typeface="Tahoma" panose="020B0604030504040204" pitchFamily="34" charset="0"/>
              </a:rPr>
              <a:t>Store - the store number</a:t>
            </a:r>
          </a:p>
          <a:p>
            <a:pPr marL="342900" marR="0" lvl="0" indent="-342900">
              <a:lnSpc>
                <a:spcPct val="110000"/>
              </a:lnSpc>
              <a:spcBef>
                <a:spcPts val="0"/>
              </a:spcBef>
              <a:spcAft>
                <a:spcPts val="0"/>
              </a:spcAft>
              <a:buFont typeface="+mj-lt"/>
              <a:buAutoNum type="arabicPeriod"/>
            </a:pPr>
            <a:r>
              <a:rPr lang="en-US" sz="1600" dirty="0">
                <a:effectLst/>
                <a:ea typeface="MS Gothic" panose="020B0609070205080204" pitchFamily="49" charset="-128"/>
                <a:cs typeface="Tahoma" panose="020B0604030504040204" pitchFamily="34" charset="0"/>
              </a:rPr>
              <a:t>Dept - the department number</a:t>
            </a:r>
          </a:p>
          <a:p>
            <a:pPr marL="342900" marR="0" lvl="0" indent="-342900">
              <a:lnSpc>
                <a:spcPct val="110000"/>
              </a:lnSpc>
              <a:spcBef>
                <a:spcPts val="0"/>
              </a:spcBef>
              <a:spcAft>
                <a:spcPts val="0"/>
              </a:spcAft>
              <a:buFont typeface="+mj-lt"/>
              <a:buAutoNum type="arabicPeriod"/>
            </a:pPr>
            <a:r>
              <a:rPr lang="en-US" sz="1600" dirty="0">
                <a:effectLst/>
                <a:ea typeface="MS Gothic" panose="020B0609070205080204" pitchFamily="49" charset="-128"/>
                <a:cs typeface="Tahoma" panose="020B0604030504040204" pitchFamily="34" charset="0"/>
              </a:rPr>
              <a:t>Date - the week</a:t>
            </a:r>
          </a:p>
          <a:p>
            <a:pPr marL="342900" marR="0" lvl="0" indent="-342900">
              <a:lnSpc>
                <a:spcPct val="110000"/>
              </a:lnSpc>
              <a:spcBef>
                <a:spcPts val="0"/>
              </a:spcBef>
              <a:spcAft>
                <a:spcPts val="0"/>
              </a:spcAft>
              <a:buFont typeface="+mj-lt"/>
              <a:buAutoNum type="arabicPeriod"/>
            </a:pPr>
            <a:r>
              <a:rPr lang="en-US" sz="1600" dirty="0">
                <a:effectLst/>
                <a:ea typeface="MS Gothic" panose="020B0609070205080204" pitchFamily="49" charset="-128"/>
                <a:cs typeface="Tahoma" panose="020B0604030504040204" pitchFamily="34" charset="0"/>
              </a:rPr>
              <a:t>Weekly_Sales - sales for the given department in the given store</a:t>
            </a:r>
          </a:p>
          <a:p>
            <a:pPr marL="342900" marR="0" lvl="0" indent="-342900">
              <a:lnSpc>
                <a:spcPct val="110000"/>
              </a:lnSpc>
              <a:spcBef>
                <a:spcPts val="0"/>
              </a:spcBef>
              <a:spcAft>
                <a:spcPts val="600"/>
              </a:spcAft>
              <a:buFont typeface="+mj-lt"/>
              <a:buAutoNum type="arabicPeriod"/>
            </a:pPr>
            <a:r>
              <a:rPr lang="en-US" sz="1600" dirty="0">
                <a:effectLst/>
                <a:ea typeface="MS Gothic" panose="020B0609070205080204" pitchFamily="49" charset="-128"/>
                <a:cs typeface="Tahoma" panose="020B0604030504040204" pitchFamily="34" charset="0"/>
              </a:rPr>
              <a:t>IsHoliday - whether the week is a special holiday week</a:t>
            </a:r>
          </a:p>
          <a:p>
            <a:pPr marL="0" marR="0">
              <a:lnSpc>
                <a:spcPct val="110000"/>
              </a:lnSpc>
              <a:spcBef>
                <a:spcPts val="0"/>
              </a:spcBef>
              <a:spcAft>
                <a:spcPts val="600"/>
              </a:spcAft>
            </a:pPr>
            <a:endParaRPr lang="en-US" sz="1800" dirty="0">
              <a:latin typeface="Corbel" panose="020B0503020204020204" pitchFamily="34" charset="0"/>
              <a:ea typeface="MS Gothic" panose="020B0609070205080204" pitchFamily="49" charset="-128"/>
              <a:cs typeface="Tahoma" panose="020B0604030504040204" pitchFamily="34" charset="0"/>
            </a:endParaRPr>
          </a:p>
          <a:p>
            <a:pPr marL="0" marR="0">
              <a:lnSpc>
                <a:spcPct val="110000"/>
              </a:lnSpc>
              <a:spcBef>
                <a:spcPts val="0"/>
              </a:spcBef>
              <a:spcAft>
                <a:spcPts val="600"/>
              </a:spcAft>
            </a:pPr>
            <a:endParaRPr lang="en-US" sz="1800" dirty="0">
              <a:effectLst/>
              <a:latin typeface="Corbel" panose="020B0503020204020204" pitchFamily="34" charset="0"/>
              <a:ea typeface="MS Gothic" panose="020B0609070205080204" pitchFamily="49" charset="-128"/>
              <a:cs typeface="Tahoma" panose="020B0604030504040204" pitchFamily="34" charset="0"/>
            </a:endParaRPr>
          </a:p>
          <a:p>
            <a:pPr lvl="0" algn="ctr">
              <a:lnSpc>
                <a:spcPct val="100000"/>
              </a:lnSpc>
            </a:pPr>
            <a:endParaRPr lang="en-US" sz="800" dirty="0"/>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2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28700" y="1028700"/>
            <a:ext cx="4038600" cy="4800600"/>
          </a:xfrm>
        </p:spPr>
        <p:txBody>
          <a:bodyPr anchor="ctr">
            <a:normAutofit/>
          </a:bodyPr>
          <a:lstStyle/>
          <a:p>
            <a:pPr algn="ctr"/>
            <a:r>
              <a:rPr lang="en-US"/>
              <a:t>Data Preparation</a:t>
            </a:r>
          </a:p>
        </p:txBody>
      </p:sp>
      <p:graphicFrame>
        <p:nvGraphicFramePr>
          <p:cNvPr id="6" name="Content Placeholder">
            <a:extLst>
              <a:ext uri="{FF2B5EF4-FFF2-40B4-BE49-F238E27FC236}">
                <a16:creationId xmlns:a16="http://schemas.microsoft.com/office/drawing/2014/main" id="{5E6A12B0-3626-4942-B243-47398A1380E9}"/>
              </a:ext>
            </a:extLst>
          </p:cNvPr>
          <p:cNvGraphicFramePr>
            <a:graphicFrameLocks noGrp="1"/>
          </p:cNvGraphicFramePr>
          <p:nvPr>
            <p:ph idx="1"/>
            <p:extLst>
              <p:ext uri="{D42A27DB-BD31-4B8C-83A1-F6EECF244321}">
                <p14:modId xmlns:p14="http://schemas.microsoft.com/office/powerpoint/2010/main" val="3030954711"/>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93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a:extLst>
              <a:ext uri="{FF2B5EF4-FFF2-40B4-BE49-F238E27FC236}">
                <a16:creationId xmlns:a16="http://schemas.microsoft.com/office/drawing/2014/main" id="{B34B4FC9-9E10-482A-A10C-4E70316C39E9}"/>
              </a:ext>
            </a:extLst>
          </p:cNvPr>
          <p:cNvPicPr>
            <a:picLocks noChangeAspect="1"/>
          </p:cNvPicPr>
          <p:nvPr/>
        </p:nvPicPr>
        <p:blipFill rotWithShape="1">
          <a:blip r:embed="rId2"/>
          <a:srcRect t="6172" r="-2" b="3826"/>
          <a:stretch/>
        </p:blipFill>
        <p:spPr>
          <a:xfrm>
            <a:off x="20" y="1"/>
            <a:ext cx="12191980" cy="6857999"/>
          </a:xfrm>
          <a:prstGeom prst="rect">
            <a:avLst/>
          </a:prstGeom>
        </p:spPr>
      </p:pic>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202441" y="1000366"/>
            <a:ext cx="3995397" cy="1239627"/>
          </a:xfrm>
        </p:spPr>
        <p:txBody>
          <a:bodyPr anchor="b">
            <a:normAutofit/>
          </a:bodyPr>
          <a:lstStyle/>
          <a:p>
            <a:pPr algn="ctr"/>
            <a:r>
              <a:rPr lang="en-US"/>
              <a:t>Exploratory Data Analysis</a:t>
            </a:r>
          </a:p>
        </p:txBody>
      </p:sp>
      <p:sp>
        <p:nvSpPr>
          <p:cNvPr id="3" name="Content Placeholder"/>
          <p:cNvSpPr>
            <a:spLocks noGrp="1"/>
          </p:cNvSpPr>
          <p:nvPr>
            <p:ph idx="1"/>
          </p:nvPr>
        </p:nvSpPr>
        <p:spPr>
          <a:xfrm>
            <a:off x="7202441" y="2884395"/>
            <a:ext cx="3950677" cy="2469140"/>
          </a:xfrm>
        </p:spPr>
        <p:txBody>
          <a:bodyPr>
            <a:normAutofit/>
          </a:bodyPr>
          <a:lstStyle/>
          <a:p>
            <a:pPr lvl="0" algn="ctr"/>
            <a:r>
              <a:rPr lang="en-US"/>
              <a:t>Filling missing information</a:t>
            </a:r>
          </a:p>
          <a:p>
            <a:pPr lvl="0" algn="ctr"/>
            <a:r>
              <a:rPr lang="en-US"/>
              <a:t>Encoding of categorical variables</a:t>
            </a:r>
          </a:p>
          <a:p>
            <a:pPr lvl="0" algn="ctr"/>
            <a:r>
              <a:rPr lang="en-US"/>
              <a:t>Dropping of features</a:t>
            </a:r>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214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6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6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92" name="Rectangle 6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0" name="Straight Connector 6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94" name="Rectangle 72">
            <a:extLst>
              <a:ext uri="{FF2B5EF4-FFF2-40B4-BE49-F238E27FC236}">
                <a16:creationId xmlns:a16="http://schemas.microsoft.com/office/drawing/2014/main" id="{B2B1E415-24A0-4E31-873B-40790A06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124" y="1028700"/>
            <a:ext cx="4035752"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12050"/>
            <a:ext cx="867485" cy="115439"/>
            <a:chOff x="8910933" y="1861308"/>
            <a:chExt cx="867485" cy="115439"/>
          </a:xfrm>
        </p:grpSpPr>
        <p:sp>
          <p:nvSpPr>
            <p:cNvPr id="80" name="Rectangle 79">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80">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2" name="Straight Connector 81">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p:cNvSpPr>
            <a:spLocks noGrp="1"/>
          </p:cNvSpPr>
          <p:nvPr>
            <p:ph type="title"/>
          </p:nvPr>
        </p:nvSpPr>
        <p:spPr>
          <a:xfrm>
            <a:off x="1406924" y="1360750"/>
            <a:ext cx="3282152" cy="2030150"/>
          </a:xfrm>
        </p:spPr>
        <p:txBody>
          <a:bodyPr vert="horz" lIns="91440" tIns="45720" rIns="91440" bIns="45720" rtlCol="0" anchor="b">
            <a:normAutofit/>
          </a:bodyPr>
          <a:lstStyle/>
          <a:p>
            <a:pPr algn="ctr"/>
            <a:r>
              <a:rPr lang="en-US" sz="2600" kern="1200" cap="all" spc="390" baseline="0" dirty="0">
                <a:solidFill>
                  <a:schemeClr val="tx2"/>
                </a:solidFill>
                <a:latin typeface="+mj-lt"/>
                <a:ea typeface="+mj-ea"/>
                <a:cs typeface="+mj-cs"/>
              </a:rPr>
              <a:t>Model Development</a:t>
            </a:r>
          </a:p>
        </p:txBody>
      </p:sp>
      <p:pic>
        <p:nvPicPr>
          <p:cNvPr id="14" name="Picture 13" descr="Chart, line chart&#10;&#10;Description automatically generated">
            <a:extLst>
              <a:ext uri="{FF2B5EF4-FFF2-40B4-BE49-F238E27FC236}">
                <a16:creationId xmlns:a16="http://schemas.microsoft.com/office/drawing/2014/main" id="{54A81D14-41C9-4CB6-B1EB-46BC3F3E0A3F}"/>
              </a:ext>
            </a:extLst>
          </p:cNvPr>
          <p:cNvPicPr/>
          <p:nvPr/>
        </p:nvPicPr>
        <p:blipFill rotWithShape="1">
          <a:blip r:embed="rId3">
            <a:extLst>
              <a:ext uri="{28A0092B-C50C-407E-A947-70E740481C1C}">
                <a14:useLocalDpi xmlns:a14="http://schemas.microsoft.com/office/drawing/2010/main" val="0"/>
              </a:ext>
            </a:extLst>
          </a:blip>
          <a:srcRect l="9778" r="2" b="2"/>
          <a:stretch/>
        </p:blipFill>
        <p:spPr bwMode="auto">
          <a:xfrm>
            <a:off x="6895724" y="723901"/>
            <a:ext cx="4522495" cy="2543914"/>
          </a:xfrm>
          <a:prstGeom prst="rect">
            <a:avLst/>
          </a:prstGeom>
          <a:noFill/>
        </p:spPr>
      </p:pic>
      <p:pic>
        <p:nvPicPr>
          <p:cNvPr id="61" name="Picture 60" descr="Chart, histogram&#10;&#10;Description automatically generated">
            <a:extLst>
              <a:ext uri="{FF2B5EF4-FFF2-40B4-BE49-F238E27FC236}">
                <a16:creationId xmlns:a16="http://schemas.microsoft.com/office/drawing/2014/main" id="{8868C810-A19B-478D-B38A-1C193C0E8430}"/>
              </a:ext>
            </a:extLst>
          </p:cNvPr>
          <p:cNvPicPr/>
          <p:nvPr/>
        </p:nvPicPr>
        <p:blipFill rotWithShape="1">
          <a:blip r:embed="rId4">
            <a:extLst>
              <a:ext uri="{28A0092B-C50C-407E-A947-70E740481C1C}">
                <a14:useLocalDpi xmlns:a14="http://schemas.microsoft.com/office/drawing/2010/main" val="0"/>
              </a:ext>
            </a:extLst>
          </a:blip>
          <a:srcRect r="8890" b="1"/>
          <a:stretch/>
        </p:blipFill>
        <p:spPr bwMode="auto">
          <a:xfrm>
            <a:off x="6895646" y="3589866"/>
            <a:ext cx="4522652" cy="2543996"/>
          </a:xfrm>
          <a:prstGeom prst="rect">
            <a:avLst/>
          </a:prstGeom>
          <a:noFill/>
        </p:spPr>
      </p:pic>
    </p:spTree>
    <p:extLst>
      <p:ext uri="{BB962C8B-B14F-4D97-AF65-F5344CB8AC3E}">
        <p14:creationId xmlns:p14="http://schemas.microsoft.com/office/powerpoint/2010/main" val="134880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5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6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8" name="Rectangle 6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4" name="Straight Connector 6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9" name="Rectangle 66">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ical user interface, application&#10;&#10;Description automatically generated">
            <a:extLst>
              <a:ext uri="{FF2B5EF4-FFF2-40B4-BE49-F238E27FC236}">
                <a16:creationId xmlns:a16="http://schemas.microsoft.com/office/drawing/2014/main" id="{F030FAAF-4261-4146-9066-C17C2D03C224}"/>
              </a:ext>
            </a:extLst>
          </p:cNvPr>
          <p:cNvPicPr/>
          <p:nvPr/>
        </p:nvPicPr>
        <p:blipFill rotWithShape="1">
          <a:blip r:embed="rId2">
            <a:alphaModFix/>
          </a:blip>
          <a:srcRect l="17333"/>
          <a:stretch/>
        </p:blipFill>
        <p:spPr>
          <a:xfrm>
            <a:off x="-1" y="10"/>
            <a:ext cx="12192000" cy="6857989"/>
          </a:xfrm>
          <a:prstGeom prst="rect">
            <a:avLst/>
          </a:prstGeom>
        </p:spPr>
      </p:pic>
      <p:sp>
        <p:nvSpPr>
          <p:cNvPr id="80" name="Rectangle 68">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455401" y="3191319"/>
            <a:ext cx="7272408" cy="1752537"/>
          </a:xfrm>
        </p:spPr>
        <p:txBody>
          <a:bodyPr vert="horz" lIns="91440" tIns="45720" rIns="91440" bIns="45720" rtlCol="0" anchor="b">
            <a:normAutofit/>
          </a:bodyPr>
          <a:lstStyle/>
          <a:p>
            <a:pPr algn="ctr"/>
            <a:r>
              <a:rPr lang="en-US" sz="2800" kern="1200" cap="all" spc="390" baseline="0">
                <a:solidFill>
                  <a:srgbClr val="FFFFFF"/>
                </a:solidFill>
                <a:latin typeface="+mj-lt"/>
                <a:ea typeface="+mj-ea"/>
                <a:cs typeface="+mj-cs"/>
              </a:rPr>
              <a:t>Anomalies</a:t>
            </a:r>
          </a:p>
        </p:txBody>
      </p:sp>
    </p:spTree>
    <p:extLst>
      <p:ext uri="{BB962C8B-B14F-4D97-AF65-F5344CB8AC3E}">
        <p14:creationId xmlns:p14="http://schemas.microsoft.com/office/powerpoint/2010/main" val="39438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th winding through a grassy field">
            <a:extLst>
              <a:ext uri="{FF2B5EF4-FFF2-40B4-BE49-F238E27FC236}">
                <a16:creationId xmlns:a16="http://schemas.microsoft.com/office/drawing/2014/main" id="{E253B5F8-CC8D-48BB-B728-15DCA2830DDB}"/>
              </a:ext>
            </a:extLst>
          </p:cNvPr>
          <p:cNvPicPr>
            <a:picLocks noChangeAspect="1"/>
          </p:cNvPicPr>
          <p:nvPr/>
        </p:nvPicPr>
        <p:blipFill rotWithShape="1">
          <a:blip r:embed="rId2">
            <a:alphaModFix amt="41000"/>
          </a:blip>
          <a:srcRect t="5467" r="-2" b="10136"/>
          <a:stretch/>
        </p:blipFill>
        <p:spPr>
          <a:xfrm>
            <a:off x="-1" y="1"/>
            <a:ext cx="12192001" cy="6857999"/>
          </a:xfrm>
          <a:prstGeom prst="rect">
            <a:avLst/>
          </a:prstGeom>
        </p:spPr>
      </p:pic>
      <p:sp>
        <p:nvSpPr>
          <p:cNvPr id="2" name="Title"/>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a:solidFill>
                  <a:schemeClr val="bg1"/>
                </a:solidFill>
              </a:rPr>
              <a:t>Next Steps</a:t>
            </a:r>
          </a:p>
        </p:txBody>
      </p:sp>
      <p:grpSp>
        <p:nvGrpSpPr>
          <p:cNvPr id="13" name="Group 12">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14" name="Rectangle 13">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157677"/>
      </p:ext>
    </p:extLst>
  </p:cSld>
  <p:clrMapOvr>
    <a:masterClrMapping/>
  </p:clrMapOvr>
</p:sld>
</file>

<file path=ppt/theme/theme1.xml><?xml version="1.0" encoding="utf-8"?>
<a:theme xmlns:a="http://schemas.openxmlformats.org/drawingml/2006/main" name="AdornVTI">
  <a:themeElements>
    <a:clrScheme name="AnalogousFromLightSeedLeftStep">
      <a:dk1>
        <a:srgbClr val="000000"/>
      </a:dk1>
      <a:lt1>
        <a:srgbClr val="FFFFFF"/>
      </a:lt1>
      <a:dk2>
        <a:srgbClr val="3D3123"/>
      </a:dk2>
      <a:lt2>
        <a:srgbClr val="E7E2E8"/>
      </a:lt2>
      <a:accent1>
        <a:srgbClr val="7FAB72"/>
      </a:accent1>
      <a:accent2>
        <a:srgbClr val="90AB62"/>
      </a:accent2>
      <a:accent3>
        <a:srgbClr val="A6A36F"/>
      </a:accent3>
      <a:accent4>
        <a:srgbClr val="C39867"/>
      </a:accent4>
      <a:accent5>
        <a:srgbClr val="D09188"/>
      </a:accent5>
      <a:accent6>
        <a:srgbClr val="C7728B"/>
      </a:accent6>
      <a:hlink>
        <a:srgbClr val="9F69A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Override1.xml><?xml version="1.0" encoding="utf-8"?>
<a:themeOverride xmlns:a="http://schemas.openxmlformats.org/drawingml/2006/main">
  <a:clrScheme name="AnalogousFromLightSeedLeftStep">
    <a:dk1>
      <a:srgbClr val="000000"/>
    </a:dk1>
    <a:lt1>
      <a:srgbClr val="FFFFFF"/>
    </a:lt1>
    <a:dk2>
      <a:srgbClr val="3D3123"/>
    </a:dk2>
    <a:lt2>
      <a:srgbClr val="E7E2E8"/>
    </a:lt2>
    <a:accent1>
      <a:srgbClr val="7FAB72"/>
    </a:accent1>
    <a:accent2>
      <a:srgbClr val="90AB62"/>
    </a:accent2>
    <a:accent3>
      <a:srgbClr val="A6A36F"/>
    </a:accent3>
    <a:accent4>
      <a:srgbClr val="C39867"/>
    </a:accent4>
    <a:accent5>
      <a:srgbClr val="D09188"/>
    </a:accent5>
    <a:accent6>
      <a:srgbClr val="C7728B"/>
    </a:accent6>
    <a:hlink>
      <a:srgbClr val="9F69AE"/>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0</TotalTime>
  <Words>508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Bembo</vt:lpstr>
      <vt:lpstr>Corbel</vt:lpstr>
      <vt:lpstr>Symbol</vt:lpstr>
      <vt:lpstr>AdornVTI</vt:lpstr>
      <vt:lpstr>Introduction</vt:lpstr>
      <vt:lpstr>Business Understanding: Defining the Problem</vt:lpstr>
      <vt:lpstr>Data Understanding</vt:lpstr>
      <vt:lpstr>Data Understanding</vt:lpstr>
      <vt:lpstr>Data Preparation</vt:lpstr>
      <vt:lpstr>Exploratory Data Analysis</vt:lpstr>
      <vt:lpstr>Model Development</vt:lpstr>
      <vt:lpstr>Anomalies</vt:lpstr>
      <vt:lpstr>Next Steps</vt:lpstr>
      <vt:lpstr>What are your recommendations?</vt:lpstr>
      <vt:lpstr>Customer Engagement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Ragunath Gunasekaran</cp:lastModifiedBy>
  <cp:revision>13</cp:revision>
  <dcterms:created xsi:type="dcterms:W3CDTF">2021-07-13T16:46:13Z</dcterms:created>
  <dcterms:modified xsi:type="dcterms:W3CDTF">2021-08-09T01:54:51Z</dcterms:modified>
</cp:coreProperties>
</file>