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3" r:id="rId6"/>
    <p:sldId id="266" r:id="rId7"/>
    <p:sldId id="260" r:id="rId8"/>
    <p:sldId id="265"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6" d="100"/>
          <a:sy n="66" d="100"/>
        </p:scale>
        <p:origin x="4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6D9743-43E8-4624-BB41-C8FF49642EC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A82CD09-3568-438D-A4B0-84BCEA45DEF7}">
      <dgm:prSet/>
      <dgm:spPr/>
      <dgm:t>
        <a:bodyPr/>
        <a:lstStyle/>
        <a:p>
          <a:pPr>
            <a:lnSpc>
              <a:spcPct val="100000"/>
            </a:lnSpc>
            <a:defRPr cap="all"/>
          </a:pPr>
          <a:r>
            <a:rPr lang="en-US" dirty="0"/>
            <a:t>Motivation</a:t>
          </a:r>
        </a:p>
      </dgm:t>
    </dgm:pt>
    <dgm:pt modelId="{01BB05C0-6D73-4B8C-95F9-A53B103BEBDE}" type="parTrans" cxnId="{9C616A9F-E688-46EE-B7C0-5D7FF92A4212}">
      <dgm:prSet/>
      <dgm:spPr/>
      <dgm:t>
        <a:bodyPr/>
        <a:lstStyle/>
        <a:p>
          <a:endParaRPr lang="en-US"/>
        </a:p>
      </dgm:t>
    </dgm:pt>
    <dgm:pt modelId="{C0DBB748-C576-497D-9B60-D34A31EA41E0}" type="sibTrans" cxnId="{9C616A9F-E688-46EE-B7C0-5D7FF92A4212}">
      <dgm:prSet/>
      <dgm:spPr/>
      <dgm:t>
        <a:bodyPr/>
        <a:lstStyle/>
        <a:p>
          <a:endParaRPr lang="en-US"/>
        </a:p>
      </dgm:t>
    </dgm:pt>
    <dgm:pt modelId="{127E3E43-B6A9-4457-BD7C-2EFA31D8C9AE}">
      <dgm:prSet/>
      <dgm:spPr/>
      <dgm:t>
        <a:bodyPr/>
        <a:lstStyle/>
        <a:p>
          <a:pPr>
            <a:lnSpc>
              <a:spcPct val="100000"/>
            </a:lnSpc>
            <a:defRPr cap="all"/>
          </a:pPr>
          <a:r>
            <a:rPr lang="en-US" dirty="0"/>
            <a:t>Project Details</a:t>
          </a:r>
        </a:p>
      </dgm:t>
    </dgm:pt>
    <dgm:pt modelId="{C11D3E75-C4E3-4FCF-BC60-0ACF9144AFF8}" type="parTrans" cxnId="{D950D436-20D8-4C1B-8892-A051BD0B6DFC}">
      <dgm:prSet/>
      <dgm:spPr/>
      <dgm:t>
        <a:bodyPr/>
        <a:lstStyle/>
        <a:p>
          <a:endParaRPr lang="en-US"/>
        </a:p>
      </dgm:t>
    </dgm:pt>
    <dgm:pt modelId="{9E2C07BD-4C05-4FCD-8ED6-E1464E1EC06E}" type="sibTrans" cxnId="{D950D436-20D8-4C1B-8892-A051BD0B6DFC}">
      <dgm:prSet/>
      <dgm:spPr/>
      <dgm:t>
        <a:bodyPr/>
        <a:lstStyle/>
        <a:p>
          <a:endParaRPr lang="en-US"/>
        </a:p>
      </dgm:t>
    </dgm:pt>
    <dgm:pt modelId="{9CCBDB5C-ECEC-411F-82C4-3E0F2D11D700}">
      <dgm:prSet/>
      <dgm:spPr/>
      <dgm:t>
        <a:bodyPr/>
        <a:lstStyle/>
        <a:p>
          <a:pPr>
            <a:lnSpc>
              <a:spcPct val="100000"/>
            </a:lnSpc>
            <a:defRPr cap="all"/>
          </a:pPr>
          <a:r>
            <a:rPr lang="en-US" dirty="0"/>
            <a:t>Modeling Concept</a:t>
          </a:r>
        </a:p>
      </dgm:t>
    </dgm:pt>
    <dgm:pt modelId="{6771622E-E692-47B6-9006-479F6DC0874D}" type="parTrans" cxnId="{DF6F1ACC-69BA-4A25-ADDE-E37892444DD8}">
      <dgm:prSet/>
      <dgm:spPr/>
      <dgm:t>
        <a:bodyPr/>
        <a:lstStyle/>
        <a:p>
          <a:endParaRPr lang="en-US"/>
        </a:p>
      </dgm:t>
    </dgm:pt>
    <dgm:pt modelId="{3741269A-C2D7-4AAB-9A6F-9A47FAC7DF7D}" type="sibTrans" cxnId="{DF6F1ACC-69BA-4A25-ADDE-E37892444DD8}">
      <dgm:prSet/>
      <dgm:spPr/>
      <dgm:t>
        <a:bodyPr/>
        <a:lstStyle/>
        <a:p>
          <a:endParaRPr lang="en-US"/>
        </a:p>
      </dgm:t>
    </dgm:pt>
    <dgm:pt modelId="{88B39FE4-1B5E-4DFF-A3AB-EE681EA6CAD9}">
      <dgm:prSet/>
      <dgm:spPr/>
      <dgm:t>
        <a:bodyPr/>
        <a:lstStyle/>
        <a:p>
          <a:pPr>
            <a:lnSpc>
              <a:spcPct val="100000"/>
            </a:lnSpc>
            <a:defRPr cap="all"/>
          </a:pPr>
          <a:r>
            <a:rPr lang="en-US" dirty="0"/>
            <a:t>User Interface and Software Platform</a:t>
          </a:r>
        </a:p>
      </dgm:t>
    </dgm:pt>
    <dgm:pt modelId="{F8B3F4C2-2F13-4D0D-872D-9A637B7F14CB}" type="parTrans" cxnId="{40DFD1F2-3019-4832-A98C-AA51F66762CF}">
      <dgm:prSet/>
      <dgm:spPr/>
      <dgm:t>
        <a:bodyPr/>
        <a:lstStyle/>
        <a:p>
          <a:endParaRPr lang="en-US"/>
        </a:p>
      </dgm:t>
    </dgm:pt>
    <dgm:pt modelId="{1C70C9F0-CA71-4928-BC24-EC1183042075}" type="sibTrans" cxnId="{40DFD1F2-3019-4832-A98C-AA51F66762CF}">
      <dgm:prSet/>
      <dgm:spPr/>
      <dgm:t>
        <a:bodyPr/>
        <a:lstStyle/>
        <a:p>
          <a:endParaRPr lang="en-US"/>
        </a:p>
      </dgm:t>
    </dgm:pt>
    <dgm:pt modelId="{021A7BC3-C007-4454-BEBA-97336F4BD27E}">
      <dgm:prSet/>
      <dgm:spPr/>
      <dgm:t>
        <a:bodyPr/>
        <a:lstStyle/>
        <a:p>
          <a:pPr>
            <a:lnSpc>
              <a:spcPct val="100000"/>
            </a:lnSpc>
            <a:defRPr cap="all"/>
          </a:pPr>
          <a:r>
            <a:rPr lang="en-US" dirty="0"/>
            <a:t>Conclusion</a:t>
          </a:r>
        </a:p>
      </dgm:t>
    </dgm:pt>
    <dgm:pt modelId="{E0C1D4CB-0A67-4E41-9DA5-893F8F0B4B15}" type="parTrans" cxnId="{F9334EDF-21F1-430A-B5CC-4D1A739A1747}">
      <dgm:prSet/>
      <dgm:spPr/>
      <dgm:t>
        <a:bodyPr/>
        <a:lstStyle/>
        <a:p>
          <a:endParaRPr lang="en-US"/>
        </a:p>
      </dgm:t>
    </dgm:pt>
    <dgm:pt modelId="{8F97B1CD-A796-4D2D-AA43-B9DF640C1BDF}" type="sibTrans" cxnId="{F9334EDF-21F1-430A-B5CC-4D1A739A1747}">
      <dgm:prSet/>
      <dgm:spPr/>
      <dgm:t>
        <a:bodyPr/>
        <a:lstStyle/>
        <a:p>
          <a:endParaRPr lang="en-US"/>
        </a:p>
      </dgm:t>
    </dgm:pt>
    <dgm:pt modelId="{6B3D6B2A-0C9F-4F80-95AA-DCC942620F12}" type="pres">
      <dgm:prSet presAssocID="{436D9743-43E8-4624-BB41-C8FF49642ECD}" presName="root" presStyleCnt="0">
        <dgm:presLayoutVars>
          <dgm:dir/>
          <dgm:resizeHandles val="exact"/>
        </dgm:presLayoutVars>
      </dgm:prSet>
      <dgm:spPr/>
    </dgm:pt>
    <dgm:pt modelId="{940B5F19-AC2B-4574-883F-AB93E284FC00}" type="pres">
      <dgm:prSet presAssocID="{EA82CD09-3568-438D-A4B0-84BCEA45DEF7}" presName="compNode" presStyleCnt="0"/>
      <dgm:spPr/>
    </dgm:pt>
    <dgm:pt modelId="{682170F0-4574-401E-B32D-03B8ECC1A286}" type="pres">
      <dgm:prSet presAssocID="{EA82CD09-3568-438D-A4B0-84BCEA45DEF7}" presName="iconBgRect" presStyleLbl="bgShp" presStyleIdx="0" presStyleCnt="5"/>
      <dgm:spPr>
        <a:prstGeom prst="round2DiagRect">
          <a:avLst>
            <a:gd name="adj1" fmla="val 29727"/>
            <a:gd name="adj2" fmla="val 0"/>
          </a:avLst>
        </a:prstGeom>
      </dgm:spPr>
    </dgm:pt>
    <dgm:pt modelId="{C11373BA-AFFE-44D4-AC09-EA8FD80D3D9F}" type="pres">
      <dgm:prSet presAssocID="{EA82CD09-3568-438D-A4B0-84BCEA45DE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04B546F-491D-429C-B39F-B8BE84F180CC}" type="pres">
      <dgm:prSet presAssocID="{EA82CD09-3568-438D-A4B0-84BCEA45DEF7}" presName="spaceRect" presStyleCnt="0"/>
      <dgm:spPr/>
    </dgm:pt>
    <dgm:pt modelId="{BC0777EA-4345-4868-9AEA-8E6DCBCAF1E6}" type="pres">
      <dgm:prSet presAssocID="{EA82CD09-3568-438D-A4B0-84BCEA45DEF7}" presName="textRect" presStyleLbl="revTx" presStyleIdx="0" presStyleCnt="5">
        <dgm:presLayoutVars>
          <dgm:chMax val="1"/>
          <dgm:chPref val="1"/>
        </dgm:presLayoutVars>
      </dgm:prSet>
      <dgm:spPr/>
    </dgm:pt>
    <dgm:pt modelId="{923F2CCC-5ECA-469F-BCF0-61E2DBC0870C}" type="pres">
      <dgm:prSet presAssocID="{C0DBB748-C576-497D-9B60-D34A31EA41E0}" presName="sibTrans" presStyleCnt="0"/>
      <dgm:spPr/>
    </dgm:pt>
    <dgm:pt modelId="{8D523C86-57E5-46D0-93B1-E4426CC7C3BD}" type="pres">
      <dgm:prSet presAssocID="{127E3E43-B6A9-4457-BD7C-2EFA31D8C9AE}" presName="compNode" presStyleCnt="0"/>
      <dgm:spPr/>
    </dgm:pt>
    <dgm:pt modelId="{78FEAA18-8E89-4A98-ABA1-2A6E4E0A26A7}" type="pres">
      <dgm:prSet presAssocID="{127E3E43-B6A9-4457-BD7C-2EFA31D8C9AE}" presName="iconBgRect" presStyleLbl="bgShp" presStyleIdx="1" presStyleCnt="5"/>
      <dgm:spPr>
        <a:prstGeom prst="round2DiagRect">
          <a:avLst>
            <a:gd name="adj1" fmla="val 29727"/>
            <a:gd name="adj2" fmla="val 0"/>
          </a:avLst>
        </a:prstGeom>
      </dgm:spPr>
    </dgm:pt>
    <dgm:pt modelId="{0E0BEB54-DAB4-4045-9BAE-84C4ED16E684}" type="pres">
      <dgm:prSet presAssocID="{127E3E43-B6A9-4457-BD7C-2EFA31D8C9A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48137BE4-0A97-49C3-A6D2-F13E3F6FA43E}" type="pres">
      <dgm:prSet presAssocID="{127E3E43-B6A9-4457-BD7C-2EFA31D8C9AE}" presName="spaceRect" presStyleCnt="0"/>
      <dgm:spPr/>
    </dgm:pt>
    <dgm:pt modelId="{4B0297A6-F82D-4C2A-956B-DBFF3B81BB0A}" type="pres">
      <dgm:prSet presAssocID="{127E3E43-B6A9-4457-BD7C-2EFA31D8C9AE}" presName="textRect" presStyleLbl="revTx" presStyleIdx="1" presStyleCnt="5">
        <dgm:presLayoutVars>
          <dgm:chMax val="1"/>
          <dgm:chPref val="1"/>
        </dgm:presLayoutVars>
      </dgm:prSet>
      <dgm:spPr/>
    </dgm:pt>
    <dgm:pt modelId="{3BE71A2E-D4FE-4D7E-8D8C-CC368CF38FC4}" type="pres">
      <dgm:prSet presAssocID="{9E2C07BD-4C05-4FCD-8ED6-E1464E1EC06E}" presName="sibTrans" presStyleCnt="0"/>
      <dgm:spPr/>
    </dgm:pt>
    <dgm:pt modelId="{E6A7F0AF-4EE4-4667-B65C-1DF241942550}" type="pres">
      <dgm:prSet presAssocID="{9CCBDB5C-ECEC-411F-82C4-3E0F2D11D700}" presName="compNode" presStyleCnt="0"/>
      <dgm:spPr/>
    </dgm:pt>
    <dgm:pt modelId="{16FC5A92-9F68-40B7-8968-13F7CBC96B1D}" type="pres">
      <dgm:prSet presAssocID="{9CCBDB5C-ECEC-411F-82C4-3E0F2D11D700}" presName="iconBgRect" presStyleLbl="bgShp" presStyleIdx="2" presStyleCnt="5"/>
      <dgm:spPr>
        <a:prstGeom prst="round2DiagRect">
          <a:avLst>
            <a:gd name="adj1" fmla="val 29727"/>
            <a:gd name="adj2" fmla="val 0"/>
          </a:avLst>
        </a:prstGeom>
      </dgm:spPr>
    </dgm:pt>
    <dgm:pt modelId="{E5CBE448-F2D4-4C5D-AA46-191A62820313}" type="pres">
      <dgm:prSet presAssocID="{9CCBDB5C-ECEC-411F-82C4-3E0F2D11D70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35D28F91-9CF5-4F96-9DBE-93C326AE3792}" type="pres">
      <dgm:prSet presAssocID="{9CCBDB5C-ECEC-411F-82C4-3E0F2D11D700}" presName="spaceRect" presStyleCnt="0"/>
      <dgm:spPr/>
    </dgm:pt>
    <dgm:pt modelId="{90A55C98-3A13-401A-8D33-549AD4BCE536}" type="pres">
      <dgm:prSet presAssocID="{9CCBDB5C-ECEC-411F-82C4-3E0F2D11D700}" presName="textRect" presStyleLbl="revTx" presStyleIdx="2" presStyleCnt="5">
        <dgm:presLayoutVars>
          <dgm:chMax val="1"/>
          <dgm:chPref val="1"/>
        </dgm:presLayoutVars>
      </dgm:prSet>
      <dgm:spPr/>
    </dgm:pt>
    <dgm:pt modelId="{482F2FA4-CD6B-4DCF-BE6C-35392F99A53A}" type="pres">
      <dgm:prSet presAssocID="{3741269A-C2D7-4AAB-9A6F-9A47FAC7DF7D}" presName="sibTrans" presStyleCnt="0"/>
      <dgm:spPr/>
    </dgm:pt>
    <dgm:pt modelId="{AE559A27-500A-4A1D-A4A1-20AEBE555FF2}" type="pres">
      <dgm:prSet presAssocID="{88B39FE4-1B5E-4DFF-A3AB-EE681EA6CAD9}" presName="compNode" presStyleCnt="0"/>
      <dgm:spPr/>
    </dgm:pt>
    <dgm:pt modelId="{1B46F83F-1B09-42CA-AACE-ECA4CF016AF2}" type="pres">
      <dgm:prSet presAssocID="{88B39FE4-1B5E-4DFF-A3AB-EE681EA6CAD9}" presName="iconBgRect" presStyleLbl="bgShp" presStyleIdx="3" presStyleCnt="5"/>
      <dgm:spPr>
        <a:prstGeom prst="round2DiagRect">
          <a:avLst>
            <a:gd name="adj1" fmla="val 29727"/>
            <a:gd name="adj2" fmla="val 0"/>
          </a:avLst>
        </a:prstGeom>
      </dgm:spPr>
    </dgm:pt>
    <dgm:pt modelId="{BC0E0131-1561-4168-912B-9A0C5F606CBF}" type="pres">
      <dgm:prSet presAssocID="{88B39FE4-1B5E-4DFF-A3AB-EE681EA6CAD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B18BB833-383C-4FA9-93FA-69A9443157BE}" type="pres">
      <dgm:prSet presAssocID="{88B39FE4-1B5E-4DFF-A3AB-EE681EA6CAD9}" presName="spaceRect" presStyleCnt="0"/>
      <dgm:spPr/>
    </dgm:pt>
    <dgm:pt modelId="{5A3BA445-284B-4DD7-9A09-03239883B010}" type="pres">
      <dgm:prSet presAssocID="{88B39FE4-1B5E-4DFF-A3AB-EE681EA6CAD9}" presName="textRect" presStyleLbl="revTx" presStyleIdx="3" presStyleCnt="5">
        <dgm:presLayoutVars>
          <dgm:chMax val="1"/>
          <dgm:chPref val="1"/>
        </dgm:presLayoutVars>
      </dgm:prSet>
      <dgm:spPr/>
    </dgm:pt>
    <dgm:pt modelId="{1110FE96-7089-45ED-8F5F-BEFA39F3A31F}" type="pres">
      <dgm:prSet presAssocID="{1C70C9F0-CA71-4928-BC24-EC1183042075}" presName="sibTrans" presStyleCnt="0"/>
      <dgm:spPr/>
    </dgm:pt>
    <dgm:pt modelId="{98DDB46A-F19E-4062-AC52-CF4A01F1D681}" type="pres">
      <dgm:prSet presAssocID="{021A7BC3-C007-4454-BEBA-97336F4BD27E}" presName="compNode" presStyleCnt="0"/>
      <dgm:spPr/>
    </dgm:pt>
    <dgm:pt modelId="{420F2C80-A904-4275-B669-155D29AA6A62}" type="pres">
      <dgm:prSet presAssocID="{021A7BC3-C007-4454-BEBA-97336F4BD27E}" presName="iconBgRect" presStyleLbl="bgShp" presStyleIdx="4" presStyleCnt="5"/>
      <dgm:spPr>
        <a:prstGeom prst="round2DiagRect">
          <a:avLst>
            <a:gd name="adj1" fmla="val 29727"/>
            <a:gd name="adj2" fmla="val 0"/>
          </a:avLst>
        </a:prstGeom>
      </dgm:spPr>
    </dgm:pt>
    <dgm:pt modelId="{A35DEBD6-6A73-40E3-A5A3-453022472D11}" type="pres">
      <dgm:prSet presAssocID="{021A7BC3-C007-4454-BEBA-97336F4BD27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32117C71-8C64-4932-B75A-5F5CDC9DA116}" type="pres">
      <dgm:prSet presAssocID="{021A7BC3-C007-4454-BEBA-97336F4BD27E}" presName="spaceRect" presStyleCnt="0"/>
      <dgm:spPr/>
    </dgm:pt>
    <dgm:pt modelId="{8678669D-791E-4A43-B0B6-5039EB5B8284}" type="pres">
      <dgm:prSet presAssocID="{021A7BC3-C007-4454-BEBA-97336F4BD27E}" presName="textRect" presStyleLbl="revTx" presStyleIdx="4" presStyleCnt="5">
        <dgm:presLayoutVars>
          <dgm:chMax val="1"/>
          <dgm:chPref val="1"/>
        </dgm:presLayoutVars>
      </dgm:prSet>
      <dgm:spPr/>
    </dgm:pt>
  </dgm:ptLst>
  <dgm:cxnLst>
    <dgm:cxn modelId="{86A4A20B-3EE2-4760-BB53-F0CEBB2DF3A5}" type="presOf" srcId="{9CCBDB5C-ECEC-411F-82C4-3E0F2D11D700}" destId="{90A55C98-3A13-401A-8D33-549AD4BCE536}" srcOrd="0" destOrd="0" presId="urn:microsoft.com/office/officeart/2018/5/layout/IconLeafLabelList"/>
    <dgm:cxn modelId="{D950D436-20D8-4C1B-8892-A051BD0B6DFC}" srcId="{436D9743-43E8-4624-BB41-C8FF49642ECD}" destId="{127E3E43-B6A9-4457-BD7C-2EFA31D8C9AE}" srcOrd="1" destOrd="0" parTransId="{C11D3E75-C4E3-4FCF-BC60-0ACF9144AFF8}" sibTransId="{9E2C07BD-4C05-4FCD-8ED6-E1464E1EC06E}"/>
    <dgm:cxn modelId="{E29FA546-76C9-4013-B0EB-1BBAC44346D7}" type="presOf" srcId="{EA82CD09-3568-438D-A4B0-84BCEA45DEF7}" destId="{BC0777EA-4345-4868-9AEA-8E6DCBCAF1E6}" srcOrd="0" destOrd="0" presId="urn:microsoft.com/office/officeart/2018/5/layout/IconLeafLabelList"/>
    <dgm:cxn modelId="{519B2659-7A5C-4069-89CA-975426B0B14E}" type="presOf" srcId="{021A7BC3-C007-4454-BEBA-97336F4BD27E}" destId="{8678669D-791E-4A43-B0B6-5039EB5B8284}" srcOrd="0" destOrd="0" presId="urn:microsoft.com/office/officeart/2018/5/layout/IconLeafLabelList"/>
    <dgm:cxn modelId="{63EE0C8F-52F6-4FC6-9D97-A08826057B54}" type="presOf" srcId="{436D9743-43E8-4624-BB41-C8FF49642ECD}" destId="{6B3D6B2A-0C9F-4F80-95AA-DCC942620F12}" srcOrd="0" destOrd="0" presId="urn:microsoft.com/office/officeart/2018/5/layout/IconLeafLabelList"/>
    <dgm:cxn modelId="{D43C8A90-C187-45B2-82FC-A6FDACE2118B}" type="presOf" srcId="{127E3E43-B6A9-4457-BD7C-2EFA31D8C9AE}" destId="{4B0297A6-F82D-4C2A-956B-DBFF3B81BB0A}" srcOrd="0" destOrd="0" presId="urn:microsoft.com/office/officeart/2018/5/layout/IconLeafLabelList"/>
    <dgm:cxn modelId="{9C616A9F-E688-46EE-B7C0-5D7FF92A4212}" srcId="{436D9743-43E8-4624-BB41-C8FF49642ECD}" destId="{EA82CD09-3568-438D-A4B0-84BCEA45DEF7}" srcOrd="0" destOrd="0" parTransId="{01BB05C0-6D73-4B8C-95F9-A53B103BEBDE}" sibTransId="{C0DBB748-C576-497D-9B60-D34A31EA41E0}"/>
    <dgm:cxn modelId="{158B95A9-3933-46C4-931A-D9EB4FF7931E}" type="presOf" srcId="{88B39FE4-1B5E-4DFF-A3AB-EE681EA6CAD9}" destId="{5A3BA445-284B-4DD7-9A09-03239883B010}" srcOrd="0" destOrd="0" presId="urn:microsoft.com/office/officeart/2018/5/layout/IconLeafLabelList"/>
    <dgm:cxn modelId="{DF6F1ACC-69BA-4A25-ADDE-E37892444DD8}" srcId="{436D9743-43E8-4624-BB41-C8FF49642ECD}" destId="{9CCBDB5C-ECEC-411F-82C4-3E0F2D11D700}" srcOrd="2" destOrd="0" parTransId="{6771622E-E692-47B6-9006-479F6DC0874D}" sibTransId="{3741269A-C2D7-4AAB-9A6F-9A47FAC7DF7D}"/>
    <dgm:cxn modelId="{F9334EDF-21F1-430A-B5CC-4D1A739A1747}" srcId="{436D9743-43E8-4624-BB41-C8FF49642ECD}" destId="{021A7BC3-C007-4454-BEBA-97336F4BD27E}" srcOrd="4" destOrd="0" parTransId="{E0C1D4CB-0A67-4E41-9DA5-893F8F0B4B15}" sibTransId="{8F97B1CD-A796-4D2D-AA43-B9DF640C1BDF}"/>
    <dgm:cxn modelId="{40DFD1F2-3019-4832-A98C-AA51F66762CF}" srcId="{436D9743-43E8-4624-BB41-C8FF49642ECD}" destId="{88B39FE4-1B5E-4DFF-A3AB-EE681EA6CAD9}" srcOrd="3" destOrd="0" parTransId="{F8B3F4C2-2F13-4D0D-872D-9A637B7F14CB}" sibTransId="{1C70C9F0-CA71-4928-BC24-EC1183042075}"/>
    <dgm:cxn modelId="{C086D43D-EF00-45D4-8101-CD4C4EF85E33}" type="presParOf" srcId="{6B3D6B2A-0C9F-4F80-95AA-DCC942620F12}" destId="{940B5F19-AC2B-4574-883F-AB93E284FC00}" srcOrd="0" destOrd="0" presId="urn:microsoft.com/office/officeart/2018/5/layout/IconLeafLabelList"/>
    <dgm:cxn modelId="{95B3FDB9-1BD7-4265-BCD9-A01CBBD2F39F}" type="presParOf" srcId="{940B5F19-AC2B-4574-883F-AB93E284FC00}" destId="{682170F0-4574-401E-B32D-03B8ECC1A286}" srcOrd="0" destOrd="0" presId="urn:microsoft.com/office/officeart/2018/5/layout/IconLeafLabelList"/>
    <dgm:cxn modelId="{32721946-9EAA-40A7-BE8C-E9D045A35B96}" type="presParOf" srcId="{940B5F19-AC2B-4574-883F-AB93E284FC00}" destId="{C11373BA-AFFE-44D4-AC09-EA8FD80D3D9F}" srcOrd="1" destOrd="0" presId="urn:microsoft.com/office/officeart/2018/5/layout/IconLeafLabelList"/>
    <dgm:cxn modelId="{CD2DA4C4-FE56-43AA-986A-E920D45AE659}" type="presParOf" srcId="{940B5F19-AC2B-4574-883F-AB93E284FC00}" destId="{A04B546F-491D-429C-B39F-B8BE84F180CC}" srcOrd="2" destOrd="0" presId="urn:microsoft.com/office/officeart/2018/5/layout/IconLeafLabelList"/>
    <dgm:cxn modelId="{A55E8F97-18AF-47E3-AEA4-65518FC166D2}" type="presParOf" srcId="{940B5F19-AC2B-4574-883F-AB93E284FC00}" destId="{BC0777EA-4345-4868-9AEA-8E6DCBCAF1E6}" srcOrd="3" destOrd="0" presId="urn:microsoft.com/office/officeart/2018/5/layout/IconLeafLabelList"/>
    <dgm:cxn modelId="{6B6F0A99-488E-49A9-BD63-71BA6E47B43B}" type="presParOf" srcId="{6B3D6B2A-0C9F-4F80-95AA-DCC942620F12}" destId="{923F2CCC-5ECA-469F-BCF0-61E2DBC0870C}" srcOrd="1" destOrd="0" presId="urn:microsoft.com/office/officeart/2018/5/layout/IconLeafLabelList"/>
    <dgm:cxn modelId="{1B6CD2AB-86CE-4A3B-AFE8-9BF460D4FC53}" type="presParOf" srcId="{6B3D6B2A-0C9F-4F80-95AA-DCC942620F12}" destId="{8D523C86-57E5-46D0-93B1-E4426CC7C3BD}" srcOrd="2" destOrd="0" presId="urn:microsoft.com/office/officeart/2018/5/layout/IconLeafLabelList"/>
    <dgm:cxn modelId="{8315D5A4-C4BC-4FD3-BC2B-9F15CE4819F5}" type="presParOf" srcId="{8D523C86-57E5-46D0-93B1-E4426CC7C3BD}" destId="{78FEAA18-8E89-4A98-ABA1-2A6E4E0A26A7}" srcOrd="0" destOrd="0" presId="urn:microsoft.com/office/officeart/2018/5/layout/IconLeafLabelList"/>
    <dgm:cxn modelId="{C824AB4D-D30F-4DEA-9BC8-ECF7DD2C7800}" type="presParOf" srcId="{8D523C86-57E5-46D0-93B1-E4426CC7C3BD}" destId="{0E0BEB54-DAB4-4045-9BAE-84C4ED16E684}" srcOrd="1" destOrd="0" presId="urn:microsoft.com/office/officeart/2018/5/layout/IconLeafLabelList"/>
    <dgm:cxn modelId="{BFB117B1-F4EF-477B-8C3D-CADD42FF45B8}" type="presParOf" srcId="{8D523C86-57E5-46D0-93B1-E4426CC7C3BD}" destId="{48137BE4-0A97-49C3-A6D2-F13E3F6FA43E}" srcOrd="2" destOrd="0" presId="urn:microsoft.com/office/officeart/2018/5/layout/IconLeafLabelList"/>
    <dgm:cxn modelId="{089E3EF4-8E3C-46B9-8334-38F0A110F0E8}" type="presParOf" srcId="{8D523C86-57E5-46D0-93B1-E4426CC7C3BD}" destId="{4B0297A6-F82D-4C2A-956B-DBFF3B81BB0A}" srcOrd="3" destOrd="0" presId="urn:microsoft.com/office/officeart/2018/5/layout/IconLeafLabelList"/>
    <dgm:cxn modelId="{F22EB22E-9835-4302-B93A-7C655993A41C}" type="presParOf" srcId="{6B3D6B2A-0C9F-4F80-95AA-DCC942620F12}" destId="{3BE71A2E-D4FE-4D7E-8D8C-CC368CF38FC4}" srcOrd="3" destOrd="0" presId="urn:microsoft.com/office/officeart/2018/5/layout/IconLeafLabelList"/>
    <dgm:cxn modelId="{D3A6B8F0-2BC5-48ED-81FD-8D4188FD103C}" type="presParOf" srcId="{6B3D6B2A-0C9F-4F80-95AA-DCC942620F12}" destId="{E6A7F0AF-4EE4-4667-B65C-1DF241942550}" srcOrd="4" destOrd="0" presId="urn:microsoft.com/office/officeart/2018/5/layout/IconLeafLabelList"/>
    <dgm:cxn modelId="{A3890712-BA89-446C-BA3B-6B83126E9127}" type="presParOf" srcId="{E6A7F0AF-4EE4-4667-B65C-1DF241942550}" destId="{16FC5A92-9F68-40B7-8968-13F7CBC96B1D}" srcOrd="0" destOrd="0" presId="urn:microsoft.com/office/officeart/2018/5/layout/IconLeafLabelList"/>
    <dgm:cxn modelId="{F3271A74-849A-44B1-A0D4-FBDBD3C73F38}" type="presParOf" srcId="{E6A7F0AF-4EE4-4667-B65C-1DF241942550}" destId="{E5CBE448-F2D4-4C5D-AA46-191A62820313}" srcOrd="1" destOrd="0" presId="urn:microsoft.com/office/officeart/2018/5/layout/IconLeafLabelList"/>
    <dgm:cxn modelId="{1922630E-32E1-48DB-8C4C-D4D4DABBAED6}" type="presParOf" srcId="{E6A7F0AF-4EE4-4667-B65C-1DF241942550}" destId="{35D28F91-9CF5-4F96-9DBE-93C326AE3792}" srcOrd="2" destOrd="0" presId="urn:microsoft.com/office/officeart/2018/5/layout/IconLeafLabelList"/>
    <dgm:cxn modelId="{52FE11D2-C950-47CE-9DCC-080E50805F54}" type="presParOf" srcId="{E6A7F0AF-4EE4-4667-B65C-1DF241942550}" destId="{90A55C98-3A13-401A-8D33-549AD4BCE536}" srcOrd="3" destOrd="0" presId="urn:microsoft.com/office/officeart/2018/5/layout/IconLeafLabelList"/>
    <dgm:cxn modelId="{25C3DD66-44AA-4060-A806-111A32C25129}" type="presParOf" srcId="{6B3D6B2A-0C9F-4F80-95AA-DCC942620F12}" destId="{482F2FA4-CD6B-4DCF-BE6C-35392F99A53A}" srcOrd="5" destOrd="0" presId="urn:microsoft.com/office/officeart/2018/5/layout/IconLeafLabelList"/>
    <dgm:cxn modelId="{CB775857-AC21-49EB-B11E-7ED013449E60}" type="presParOf" srcId="{6B3D6B2A-0C9F-4F80-95AA-DCC942620F12}" destId="{AE559A27-500A-4A1D-A4A1-20AEBE555FF2}" srcOrd="6" destOrd="0" presId="urn:microsoft.com/office/officeart/2018/5/layout/IconLeafLabelList"/>
    <dgm:cxn modelId="{2DDC8192-647F-44E4-9E8C-534E26B40A75}" type="presParOf" srcId="{AE559A27-500A-4A1D-A4A1-20AEBE555FF2}" destId="{1B46F83F-1B09-42CA-AACE-ECA4CF016AF2}" srcOrd="0" destOrd="0" presId="urn:microsoft.com/office/officeart/2018/5/layout/IconLeafLabelList"/>
    <dgm:cxn modelId="{2B9B3334-DDE6-4014-87A8-B35C0E1A1723}" type="presParOf" srcId="{AE559A27-500A-4A1D-A4A1-20AEBE555FF2}" destId="{BC0E0131-1561-4168-912B-9A0C5F606CBF}" srcOrd="1" destOrd="0" presId="urn:microsoft.com/office/officeart/2018/5/layout/IconLeafLabelList"/>
    <dgm:cxn modelId="{4DCBB314-6C15-4D38-9DBA-0DBB349BD149}" type="presParOf" srcId="{AE559A27-500A-4A1D-A4A1-20AEBE555FF2}" destId="{B18BB833-383C-4FA9-93FA-69A9443157BE}" srcOrd="2" destOrd="0" presId="urn:microsoft.com/office/officeart/2018/5/layout/IconLeafLabelList"/>
    <dgm:cxn modelId="{360EC1B4-BC58-4D48-AD2C-97783F55402B}" type="presParOf" srcId="{AE559A27-500A-4A1D-A4A1-20AEBE555FF2}" destId="{5A3BA445-284B-4DD7-9A09-03239883B010}" srcOrd="3" destOrd="0" presId="urn:microsoft.com/office/officeart/2018/5/layout/IconLeafLabelList"/>
    <dgm:cxn modelId="{9BFDEE18-39E0-4483-BEE0-0059A77C1C5F}" type="presParOf" srcId="{6B3D6B2A-0C9F-4F80-95AA-DCC942620F12}" destId="{1110FE96-7089-45ED-8F5F-BEFA39F3A31F}" srcOrd="7" destOrd="0" presId="urn:microsoft.com/office/officeart/2018/5/layout/IconLeafLabelList"/>
    <dgm:cxn modelId="{0A468490-95A6-4BCB-8476-979A6F81B4A5}" type="presParOf" srcId="{6B3D6B2A-0C9F-4F80-95AA-DCC942620F12}" destId="{98DDB46A-F19E-4062-AC52-CF4A01F1D681}" srcOrd="8" destOrd="0" presId="urn:microsoft.com/office/officeart/2018/5/layout/IconLeafLabelList"/>
    <dgm:cxn modelId="{82E98F1F-6BDF-4ACB-B410-972498659F41}" type="presParOf" srcId="{98DDB46A-F19E-4062-AC52-CF4A01F1D681}" destId="{420F2C80-A904-4275-B669-155D29AA6A62}" srcOrd="0" destOrd="0" presId="urn:microsoft.com/office/officeart/2018/5/layout/IconLeafLabelList"/>
    <dgm:cxn modelId="{88883214-8780-4A3E-A17B-76500F37B511}" type="presParOf" srcId="{98DDB46A-F19E-4062-AC52-CF4A01F1D681}" destId="{A35DEBD6-6A73-40E3-A5A3-453022472D11}" srcOrd="1" destOrd="0" presId="urn:microsoft.com/office/officeart/2018/5/layout/IconLeafLabelList"/>
    <dgm:cxn modelId="{F3F9E47B-69C1-4A73-9B21-6FE205139DC3}" type="presParOf" srcId="{98DDB46A-F19E-4062-AC52-CF4A01F1D681}" destId="{32117C71-8C64-4932-B75A-5F5CDC9DA116}" srcOrd="2" destOrd="0" presId="urn:microsoft.com/office/officeart/2018/5/layout/IconLeafLabelList"/>
    <dgm:cxn modelId="{2017B2E5-AD16-4004-8C08-3F83A502FE3D}" type="presParOf" srcId="{98DDB46A-F19E-4062-AC52-CF4A01F1D681}" destId="{8678669D-791E-4A43-B0B6-5039EB5B828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05B421-B943-4650-92D6-D832807AC9F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009DA57-2E4D-41AE-BF79-83326C9C66A4}">
      <dgm:prSet/>
      <dgm:spPr/>
      <dgm:t>
        <a:bodyPr/>
        <a:lstStyle/>
        <a:p>
          <a:pPr algn="just">
            <a:lnSpc>
              <a:spcPct val="100000"/>
            </a:lnSpc>
          </a:pPr>
          <a:r>
            <a:rPr lang="en-US" dirty="0"/>
            <a:t>Imagine you run a small shop and want to know how much of each product to stock to avoid shortages or overstocking. This project helps shops like yours predict future sales, making it easier to manage inventory and increase profits.</a:t>
          </a:r>
        </a:p>
      </dgm:t>
    </dgm:pt>
    <dgm:pt modelId="{9CDABE97-66F8-49C2-AD4E-147205D44872}" type="parTrans" cxnId="{BE5B8001-7B8A-4BBE-92D7-9D7519D5B51E}">
      <dgm:prSet/>
      <dgm:spPr/>
      <dgm:t>
        <a:bodyPr/>
        <a:lstStyle/>
        <a:p>
          <a:endParaRPr lang="en-US"/>
        </a:p>
      </dgm:t>
    </dgm:pt>
    <dgm:pt modelId="{D579C80F-02BB-4DA6-BE88-DE76FB18E7C0}" type="sibTrans" cxnId="{BE5B8001-7B8A-4BBE-92D7-9D7519D5B51E}">
      <dgm:prSet/>
      <dgm:spPr/>
      <dgm:t>
        <a:bodyPr/>
        <a:lstStyle/>
        <a:p>
          <a:endParaRPr lang="en-US"/>
        </a:p>
      </dgm:t>
    </dgm:pt>
    <dgm:pt modelId="{5430690B-8749-4E9A-91D7-BEF361DDF954}">
      <dgm:prSet/>
      <dgm:spPr/>
      <dgm:t>
        <a:bodyPr/>
        <a:lstStyle/>
        <a:p>
          <a:pPr algn="just">
            <a:lnSpc>
              <a:spcPct val="100000"/>
            </a:lnSpc>
          </a:pPr>
          <a:r>
            <a:rPr lang="en-US" b="1" dirty="0"/>
            <a:t>Example: </a:t>
          </a:r>
          <a:r>
            <a:rPr lang="en-US" dirty="0"/>
            <a:t>A survey showed that 92% of businesses consider sales forecasting crucial (Dalrymple, 1987). For retailers like Big Mart, accurate </a:t>
          </a:r>
          <a:r>
            <a:rPr lang="en-US" dirty="0">
              <a:latin typeface="Arial" panose="020B0604020202020204" pitchFamily="34" charset="0"/>
              <a:cs typeface="Arial" panose="020B0604020202020204" pitchFamily="34" charset="0"/>
            </a:rPr>
            <a:t>predictions</a:t>
          </a:r>
          <a:r>
            <a:rPr lang="en-US" dirty="0"/>
            <a:t> mean better inventory management and higher profits.</a:t>
          </a:r>
        </a:p>
      </dgm:t>
    </dgm:pt>
    <dgm:pt modelId="{855645A2-914E-43F7-9B5D-20889A3CA497}" type="parTrans" cxnId="{3EF3B38D-9E98-4290-9FF0-92FC971014BD}">
      <dgm:prSet/>
      <dgm:spPr/>
      <dgm:t>
        <a:bodyPr/>
        <a:lstStyle/>
        <a:p>
          <a:endParaRPr lang="en-US"/>
        </a:p>
      </dgm:t>
    </dgm:pt>
    <dgm:pt modelId="{CCC3FEE0-7AA3-4621-99B7-4377F6638F8E}" type="sibTrans" cxnId="{3EF3B38D-9E98-4290-9FF0-92FC971014BD}">
      <dgm:prSet/>
      <dgm:spPr/>
      <dgm:t>
        <a:bodyPr/>
        <a:lstStyle/>
        <a:p>
          <a:endParaRPr lang="en-US"/>
        </a:p>
      </dgm:t>
    </dgm:pt>
    <dgm:pt modelId="{C9DA118D-F7C0-40A7-8E7F-97A60E543D4C}">
      <dgm:prSet/>
      <dgm:spPr/>
      <dgm:t>
        <a:bodyPr/>
        <a:lstStyle/>
        <a:p>
          <a:pPr algn="just">
            <a:lnSpc>
              <a:spcPct val="100000"/>
            </a:lnSpc>
          </a:pPr>
          <a:r>
            <a:rPr lang="en-US" b="1" dirty="0"/>
            <a:t>Significance: </a:t>
          </a:r>
          <a:r>
            <a:rPr lang="en-US" dirty="0"/>
            <a:t>By leveraging machine learning, even small-scale retailers can access advanced predictive analytics to optimize their operations.</a:t>
          </a:r>
        </a:p>
      </dgm:t>
    </dgm:pt>
    <dgm:pt modelId="{1CF89A86-EFDF-4B13-A824-54DF91099C18}" type="parTrans" cxnId="{10731F4D-0803-4813-B541-67892A32F53B}">
      <dgm:prSet/>
      <dgm:spPr/>
      <dgm:t>
        <a:bodyPr/>
        <a:lstStyle/>
        <a:p>
          <a:endParaRPr lang="en-US"/>
        </a:p>
      </dgm:t>
    </dgm:pt>
    <dgm:pt modelId="{FCFAA7BF-5926-4FC4-B6A2-6E379C9C161B}" type="sibTrans" cxnId="{10731F4D-0803-4813-B541-67892A32F53B}">
      <dgm:prSet/>
      <dgm:spPr/>
      <dgm:t>
        <a:bodyPr/>
        <a:lstStyle/>
        <a:p>
          <a:endParaRPr lang="en-US"/>
        </a:p>
      </dgm:t>
    </dgm:pt>
    <dgm:pt modelId="{6D857CE1-5382-4C8F-AE24-2915C4154068}" type="pres">
      <dgm:prSet presAssocID="{2D05B421-B943-4650-92D6-D832807AC9FC}" presName="root" presStyleCnt="0">
        <dgm:presLayoutVars>
          <dgm:dir/>
          <dgm:resizeHandles val="exact"/>
        </dgm:presLayoutVars>
      </dgm:prSet>
      <dgm:spPr/>
    </dgm:pt>
    <dgm:pt modelId="{6EB3B96A-04E3-45AD-9161-B428EF808858}" type="pres">
      <dgm:prSet presAssocID="{8009DA57-2E4D-41AE-BF79-83326C9C66A4}" presName="compNode" presStyleCnt="0"/>
      <dgm:spPr/>
    </dgm:pt>
    <dgm:pt modelId="{33B979A1-2881-408A-B7CF-48B41758FDAB}" type="pres">
      <dgm:prSet presAssocID="{8009DA57-2E4D-41AE-BF79-83326C9C66A4}" presName="bgRect" presStyleLbl="bgShp" presStyleIdx="0" presStyleCnt="3"/>
      <dgm:spPr/>
    </dgm:pt>
    <dgm:pt modelId="{C3A52789-BD61-4B7F-8EDB-CE9D2BB549EA}" type="pres">
      <dgm:prSet presAssocID="{8009DA57-2E4D-41AE-BF79-83326C9C66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E3A5057F-F290-4C24-867C-ED6AFAC465BC}" type="pres">
      <dgm:prSet presAssocID="{8009DA57-2E4D-41AE-BF79-83326C9C66A4}" presName="spaceRect" presStyleCnt="0"/>
      <dgm:spPr/>
    </dgm:pt>
    <dgm:pt modelId="{615CDE63-6A98-4CE6-8A15-2CA9788093AD}" type="pres">
      <dgm:prSet presAssocID="{8009DA57-2E4D-41AE-BF79-83326C9C66A4}" presName="parTx" presStyleLbl="revTx" presStyleIdx="0" presStyleCnt="3">
        <dgm:presLayoutVars>
          <dgm:chMax val="0"/>
          <dgm:chPref val="0"/>
        </dgm:presLayoutVars>
      </dgm:prSet>
      <dgm:spPr/>
    </dgm:pt>
    <dgm:pt modelId="{79AC31A2-096D-4295-9419-35A59D6F60FD}" type="pres">
      <dgm:prSet presAssocID="{D579C80F-02BB-4DA6-BE88-DE76FB18E7C0}" presName="sibTrans" presStyleCnt="0"/>
      <dgm:spPr/>
    </dgm:pt>
    <dgm:pt modelId="{7DA1AF43-1FD0-413A-BD95-67B32A2D5590}" type="pres">
      <dgm:prSet presAssocID="{5430690B-8749-4E9A-91D7-BEF361DDF954}" presName="compNode" presStyleCnt="0"/>
      <dgm:spPr/>
    </dgm:pt>
    <dgm:pt modelId="{ED81082D-6420-4BD6-911E-951E9416F4FA}" type="pres">
      <dgm:prSet presAssocID="{5430690B-8749-4E9A-91D7-BEF361DDF954}" presName="bgRect" presStyleLbl="bgShp" presStyleIdx="1" presStyleCnt="3"/>
      <dgm:spPr/>
    </dgm:pt>
    <dgm:pt modelId="{3A008B3D-0370-4496-9281-CC50AF69052C}" type="pres">
      <dgm:prSet presAssocID="{5430690B-8749-4E9A-91D7-BEF361DDF9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BB49125E-DECA-4BAD-B64B-7126083F60AC}" type="pres">
      <dgm:prSet presAssocID="{5430690B-8749-4E9A-91D7-BEF361DDF954}" presName="spaceRect" presStyleCnt="0"/>
      <dgm:spPr/>
    </dgm:pt>
    <dgm:pt modelId="{E6634B27-6EFC-4A8D-98C3-585FB67CBF4D}" type="pres">
      <dgm:prSet presAssocID="{5430690B-8749-4E9A-91D7-BEF361DDF954}" presName="parTx" presStyleLbl="revTx" presStyleIdx="1" presStyleCnt="3">
        <dgm:presLayoutVars>
          <dgm:chMax val="0"/>
          <dgm:chPref val="0"/>
        </dgm:presLayoutVars>
      </dgm:prSet>
      <dgm:spPr/>
    </dgm:pt>
    <dgm:pt modelId="{48CDC54E-864F-43B1-BE5D-BB1D4B0B6C88}" type="pres">
      <dgm:prSet presAssocID="{CCC3FEE0-7AA3-4621-99B7-4377F6638F8E}" presName="sibTrans" presStyleCnt="0"/>
      <dgm:spPr/>
    </dgm:pt>
    <dgm:pt modelId="{F2EA84DA-ADD8-484F-A4A6-A0408431E05F}" type="pres">
      <dgm:prSet presAssocID="{C9DA118D-F7C0-40A7-8E7F-97A60E543D4C}" presName="compNode" presStyleCnt="0"/>
      <dgm:spPr/>
    </dgm:pt>
    <dgm:pt modelId="{033AF4B3-0657-46AC-8E53-7BF2D110496B}" type="pres">
      <dgm:prSet presAssocID="{C9DA118D-F7C0-40A7-8E7F-97A60E543D4C}" presName="bgRect" presStyleLbl="bgShp" presStyleIdx="2" presStyleCnt="3"/>
      <dgm:spPr/>
    </dgm:pt>
    <dgm:pt modelId="{E1E453F4-852C-410B-B49E-D51914E56E98}" type="pres">
      <dgm:prSet presAssocID="{C9DA118D-F7C0-40A7-8E7F-97A60E543D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AB7F5BB6-255D-47D8-B36F-ED9E9DF7F06D}" type="pres">
      <dgm:prSet presAssocID="{C9DA118D-F7C0-40A7-8E7F-97A60E543D4C}" presName="spaceRect" presStyleCnt="0"/>
      <dgm:spPr/>
    </dgm:pt>
    <dgm:pt modelId="{0647721B-4E44-4D06-B9D5-631F09F2154E}" type="pres">
      <dgm:prSet presAssocID="{C9DA118D-F7C0-40A7-8E7F-97A60E543D4C}" presName="parTx" presStyleLbl="revTx" presStyleIdx="2" presStyleCnt="3">
        <dgm:presLayoutVars>
          <dgm:chMax val="0"/>
          <dgm:chPref val="0"/>
        </dgm:presLayoutVars>
      </dgm:prSet>
      <dgm:spPr/>
    </dgm:pt>
  </dgm:ptLst>
  <dgm:cxnLst>
    <dgm:cxn modelId="{BE5B8001-7B8A-4BBE-92D7-9D7519D5B51E}" srcId="{2D05B421-B943-4650-92D6-D832807AC9FC}" destId="{8009DA57-2E4D-41AE-BF79-83326C9C66A4}" srcOrd="0" destOrd="0" parTransId="{9CDABE97-66F8-49C2-AD4E-147205D44872}" sibTransId="{D579C80F-02BB-4DA6-BE88-DE76FB18E7C0}"/>
    <dgm:cxn modelId="{A8E8280C-88BF-4848-8B8F-A13B4EEFABC7}" type="presOf" srcId="{C9DA118D-F7C0-40A7-8E7F-97A60E543D4C}" destId="{0647721B-4E44-4D06-B9D5-631F09F2154E}" srcOrd="0" destOrd="0" presId="urn:microsoft.com/office/officeart/2018/2/layout/IconVerticalSolidList"/>
    <dgm:cxn modelId="{65D9FD0C-1C07-48EA-8539-17A2463E07BC}" type="presOf" srcId="{8009DA57-2E4D-41AE-BF79-83326C9C66A4}" destId="{615CDE63-6A98-4CE6-8A15-2CA9788093AD}" srcOrd="0" destOrd="0" presId="urn:microsoft.com/office/officeart/2018/2/layout/IconVerticalSolidList"/>
    <dgm:cxn modelId="{EB8E843A-91EF-471E-B46F-AC69E6F2D38D}" type="presOf" srcId="{5430690B-8749-4E9A-91D7-BEF361DDF954}" destId="{E6634B27-6EFC-4A8D-98C3-585FB67CBF4D}" srcOrd="0" destOrd="0" presId="urn:microsoft.com/office/officeart/2018/2/layout/IconVerticalSolidList"/>
    <dgm:cxn modelId="{10731F4D-0803-4813-B541-67892A32F53B}" srcId="{2D05B421-B943-4650-92D6-D832807AC9FC}" destId="{C9DA118D-F7C0-40A7-8E7F-97A60E543D4C}" srcOrd="2" destOrd="0" parTransId="{1CF89A86-EFDF-4B13-A824-54DF91099C18}" sibTransId="{FCFAA7BF-5926-4FC4-B6A2-6E379C9C161B}"/>
    <dgm:cxn modelId="{3EF3B38D-9E98-4290-9FF0-92FC971014BD}" srcId="{2D05B421-B943-4650-92D6-D832807AC9FC}" destId="{5430690B-8749-4E9A-91D7-BEF361DDF954}" srcOrd="1" destOrd="0" parTransId="{855645A2-914E-43F7-9B5D-20889A3CA497}" sibTransId="{CCC3FEE0-7AA3-4621-99B7-4377F6638F8E}"/>
    <dgm:cxn modelId="{61123DCA-FCD9-4D5C-B995-1ECACC526436}" type="presOf" srcId="{2D05B421-B943-4650-92D6-D832807AC9FC}" destId="{6D857CE1-5382-4C8F-AE24-2915C4154068}" srcOrd="0" destOrd="0" presId="urn:microsoft.com/office/officeart/2018/2/layout/IconVerticalSolidList"/>
    <dgm:cxn modelId="{522DB4E2-7B05-46BA-9BE2-F3AA7D434B7F}" type="presParOf" srcId="{6D857CE1-5382-4C8F-AE24-2915C4154068}" destId="{6EB3B96A-04E3-45AD-9161-B428EF808858}" srcOrd="0" destOrd="0" presId="urn:microsoft.com/office/officeart/2018/2/layout/IconVerticalSolidList"/>
    <dgm:cxn modelId="{B82905FF-B2E1-4F72-B7A6-E719749F5C13}" type="presParOf" srcId="{6EB3B96A-04E3-45AD-9161-B428EF808858}" destId="{33B979A1-2881-408A-B7CF-48B41758FDAB}" srcOrd="0" destOrd="0" presId="urn:microsoft.com/office/officeart/2018/2/layout/IconVerticalSolidList"/>
    <dgm:cxn modelId="{80CD96D7-DBB3-4E95-8CE6-FDA503D4CEB5}" type="presParOf" srcId="{6EB3B96A-04E3-45AD-9161-B428EF808858}" destId="{C3A52789-BD61-4B7F-8EDB-CE9D2BB549EA}" srcOrd="1" destOrd="0" presId="urn:microsoft.com/office/officeart/2018/2/layout/IconVerticalSolidList"/>
    <dgm:cxn modelId="{E180A5A4-4682-46A4-843E-7A75A31AE039}" type="presParOf" srcId="{6EB3B96A-04E3-45AD-9161-B428EF808858}" destId="{E3A5057F-F290-4C24-867C-ED6AFAC465BC}" srcOrd="2" destOrd="0" presId="urn:microsoft.com/office/officeart/2018/2/layout/IconVerticalSolidList"/>
    <dgm:cxn modelId="{B840AA38-936D-45F7-98C5-2269F99AA974}" type="presParOf" srcId="{6EB3B96A-04E3-45AD-9161-B428EF808858}" destId="{615CDE63-6A98-4CE6-8A15-2CA9788093AD}" srcOrd="3" destOrd="0" presId="urn:microsoft.com/office/officeart/2018/2/layout/IconVerticalSolidList"/>
    <dgm:cxn modelId="{9A61E372-DB9D-4D29-B356-BD3A057DB435}" type="presParOf" srcId="{6D857CE1-5382-4C8F-AE24-2915C4154068}" destId="{79AC31A2-096D-4295-9419-35A59D6F60FD}" srcOrd="1" destOrd="0" presId="urn:microsoft.com/office/officeart/2018/2/layout/IconVerticalSolidList"/>
    <dgm:cxn modelId="{2C74AE6A-1D09-4ADC-8806-F5A1D19C52EB}" type="presParOf" srcId="{6D857CE1-5382-4C8F-AE24-2915C4154068}" destId="{7DA1AF43-1FD0-413A-BD95-67B32A2D5590}" srcOrd="2" destOrd="0" presId="urn:microsoft.com/office/officeart/2018/2/layout/IconVerticalSolidList"/>
    <dgm:cxn modelId="{A2CCD8B3-0FA0-4426-B5E6-AEB795420C5C}" type="presParOf" srcId="{7DA1AF43-1FD0-413A-BD95-67B32A2D5590}" destId="{ED81082D-6420-4BD6-911E-951E9416F4FA}" srcOrd="0" destOrd="0" presId="urn:microsoft.com/office/officeart/2018/2/layout/IconVerticalSolidList"/>
    <dgm:cxn modelId="{46677172-4847-47DA-8ADD-CDDEB4A93595}" type="presParOf" srcId="{7DA1AF43-1FD0-413A-BD95-67B32A2D5590}" destId="{3A008B3D-0370-4496-9281-CC50AF69052C}" srcOrd="1" destOrd="0" presId="urn:microsoft.com/office/officeart/2018/2/layout/IconVerticalSolidList"/>
    <dgm:cxn modelId="{2D1481C9-1EF9-4562-890D-613E0EC5B990}" type="presParOf" srcId="{7DA1AF43-1FD0-413A-BD95-67B32A2D5590}" destId="{BB49125E-DECA-4BAD-B64B-7126083F60AC}" srcOrd="2" destOrd="0" presId="urn:microsoft.com/office/officeart/2018/2/layout/IconVerticalSolidList"/>
    <dgm:cxn modelId="{E3A983C3-92A8-4084-AFF9-94CFC15AD066}" type="presParOf" srcId="{7DA1AF43-1FD0-413A-BD95-67B32A2D5590}" destId="{E6634B27-6EFC-4A8D-98C3-585FB67CBF4D}" srcOrd="3" destOrd="0" presId="urn:microsoft.com/office/officeart/2018/2/layout/IconVerticalSolidList"/>
    <dgm:cxn modelId="{AEB3547C-9FEF-4433-865D-813CF24F8F34}" type="presParOf" srcId="{6D857CE1-5382-4C8F-AE24-2915C4154068}" destId="{48CDC54E-864F-43B1-BE5D-BB1D4B0B6C88}" srcOrd="3" destOrd="0" presId="urn:microsoft.com/office/officeart/2018/2/layout/IconVerticalSolidList"/>
    <dgm:cxn modelId="{01CDA254-E303-4E6B-A2D7-12140D26D59E}" type="presParOf" srcId="{6D857CE1-5382-4C8F-AE24-2915C4154068}" destId="{F2EA84DA-ADD8-484F-A4A6-A0408431E05F}" srcOrd="4" destOrd="0" presId="urn:microsoft.com/office/officeart/2018/2/layout/IconVerticalSolidList"/>
    <dgm:cxn modelId="{4A9E57E5-D532-49E3-9123-39494E6B8BA8}" type="presParOf" srcId="{F2EA84DA-ADD8-484F-A4A6-A0408431E05F}" destId="{033AF4B3-0657-46AC-8E53-7BF2D110496B}" srcOrd="0" destOrd="0" presId="urn:microsoft.com/office/officeart/2018/2/layout/IconVerticalSolidList"/>
    <dgm:cxn modelId="{24095F34-F85D-44D8-B49E-DE8DF5AFC65A}" type="presParOf" srcId="{F2EA84DA-ADD8-484F-A4A6-A0408431E05F}" destId="{E1E453F4-852C-410B-B49E-D51914E56E98}" srcOrd="1" destOrd="0" presId="urn:microsoft.com/office/officeart/2018/2/layout/IconVerticalSolidList"/>
    <dgm:cxn modelId="{6879EAF5-1285-4E39-8436-3FC3E0C766F4}" type="presParOf" srcId="{F2EA84DA-ADD8-484F-A4A6-A0408431E05F}" destId="{AB7F5BB6-255D-47D8-B36F-ED9E9DF7F06D}" srcOrd="2" destOrd="0" presId="urn:microsoft.com/office/officeart/2018/2/layout/IconVerticalSolidList"/>
    <dgm:cxn modelId="{1495A3E7-DF75-4E04-A717-810D3065C559}" type="presParOf" srcId="{F2EA84DA-ADD8-484F-A4A6-A0408431E05F}" destId="{0647721B-4E44-4D06-B9D5-631F09F2154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170F0-4574-401E-B32D-03B8ECC1A286}">
      <dsp:nvSpPr>
        <dsp:cNvPr id="0" name=""/>
        <dsp:cNvSpPr/>
      </dsp:nvSpPr>
      <dsp:spPr>
        <a:xfrm>
          <a:off x="684914" y="764702"/>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1373BA-AFFE-44D4-AC09-EA8FD80D3D9F}">
      <dsp:nvSpPr>
        <dsp:cNvPr id="0" name=""/>
        <dsp:cNvSpPr/>
      </dsp:nvSpPr>
      <dsp:spPr>
        <a:xfrm>
          <a:off x="918914" y="9987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0777EA-4345-4868-9AEA-8E6DCBCAF1E6}">
      <dsp:nvSpPr>
        <dsp:cNvPr id="0" name=""/>
        <dsp:cNvSpPr/>
      </dsp:nvSpPr>
      <dsp:spPr>
        <a:xfrm>
          <a:off x="333914" y="22047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Motivation</a:t>
          </a:r>
        </a:p>
      </dsp:txBody>
      <dsp:txXfrm>
        <a:off x="333914" y="2204702"/>
        <a:ext cx="1800000" cy="720000"/>
      </dsp:txXfrm>
    </dsp:sp>
    <dsp:sp modelId="{78FEAA18-8E89-4A98-ABA1-2A6E4E0A26A7}">
      <dsp:nvSpPr>
        <dsp:cNvPr id="0" name=""/>
        <dsp:cNvSpPr/>
      </dsp:nvSpPr>
      <dsp:spPr>
        <a:xfrm>
          <a:off x="2799914" y="764702"/>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0BEB54-DAB4-4045-9BAE-84C4ED16E684}">
      <dsp:nvSpPr>
        <dsp:cNvPr id="0" name=""/>
        <dsp:cNvSpPr/>
      </dsp:nvSpPr>
      <dsp:spPr>
        <a:xfrm>
          <a:off x="3033914" y="9987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0297A6-F82D-4C2A-956B-DBFF3B81BB0A}">
      <dsp:nvSpPr>
        <dsp:cNvPr id="0" name=""/>
        <dsp:cNvSpPr/>
      </dsp:nvSpPr>
      <dsp:spPr>
        <a:xfrm>
          <a:off x="2448914" y="22047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Project Details</a:t>
          </a:r>
        </a:p>
      </dsp:txBody>
      <dsp:txXfrm>
        <a:off x="2448914" y="2204702"/>
        <a:ext cx="1800000" cy="720000"/>
      </dsp:txXfrm>
    </dsp:sp>
    <dsp:sp modelId="{16FC5A92-9F68-40B7-8968-13F7CBC96B1D}">
      <dsp:nvSpPr>
        <dsp:cNvPr id="0" name=""/>
        <dsp:cNvSpPr/>
      </dsp:nvSpPr>
      <dsp:spPr>
        <a:xfrm>
          <a:off x="4914914" y="764702"/>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CBE448-F2D4-4C5D-AA46-191A62820313}">
      <dsp:nvSpPr>
        <dsp:cNvPr id="0" name=""/>
        <dsp:cNvSpPr/>
      </dsp:nvSpPr>
      <dsp:spPr>
        <a:xfrm>
          <a:off x="5148914" y="9987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A55C98-3A13-401A-8D33-549AD4BCE536}">
      <dsp:nvSpPr>
        <dsp:cNvPr id="0" name=""/>
        <dsp:cNvSpPr/>
      </dsp:nvSpPr>
      <dsp:spPr>
        <a:xfrm>
          <a:off x="4563914" y="22047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Modeling Concept</a:t>
          </a:r>
        </a:p>
      </dsp:txBody>
      <dsp:txXfrm>
        <a:off x="4563914" y="2204702"/>
        <a:ext cx="1800000" cy="720000"/>
      </dsp:txXfrm>
    </dsp:sp>
    <dsp:sp modelId="{1B46F83F-1B09-42CA-AACE-ECA4CF016AF2}">
      <dsp:nvSpPr>
        <dsp:cNvPr id="0" name=""/>
        <dsp:cNvSpPr/>
      </dsp:nvSpPr>
      <dsp:spPr>
        <a:xfrm>
          <a:off x="7029914" y="764702"/>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E0131-1561-4168-912B-9A0C5F606CBF}">
      <dsp:nvSpPr>
        <dsp:cNvPr id="0" name=""/>
        <dsp:cNvSpPr/>
      </dsp:nvSpPr>
      <dsp:spPr>
        <a:xfrm>
          <a:off x="7263914" y="9987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3BA445-284B-4DD7-9A09-03239883B010}">
      <dsp:nvSpPr>
        <dsp:cNvPr id="0" name=""/>
        <dsp:cNvSpPr/>
      </dsp:nvSpPr>
      <dsp:spPr>
        <a:xfrm>
          <a:off x="6678914" y="22047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User Interface and Software Platform</a:t>
          </a:r>
        </a:p>
      </dsp:txBody>
      <dsp:txXfrm>
        <a:off x="6678914" y="2204702"/>
        <a:ext cx="1800000" cy="720000"/>
      </dsp:txXfrm>
    </dsp:sp>
    <dsp:sp modelId="{420F2C80-A904-4275-B669-155D29AA6A62}">
      <dsp:nvSpPr>
        <dsp:cNvPr id="0" name=""/>
        <dsp:cNvSpPr/>
      </dsp:nvSpPr>
      <dsp:spPr>
        <a:xfrm>
          <a:off x="9144914" y="764702"/>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DEBD6-6A73-40E3-A5A3-453022472D11}">
      <dsp:nvSpPr>
        <dsp:cNvPr id="0" name=""/>
        <dsp:cNvSpPr/>
      </dsp:nvSpPr>
      <dsp:spPr>
        <a:xfrm>
          <a:off x="9378914" y="99870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78669D-791E-4A43-B0B6-5039EB5B8284}">
      <dsp:nvSpPr>
        <dsp:cNvPr id="0" name=""/>
        <dsp:cNvSpPr/>
      </dsp:nvSpPr>
      <dsp:spPr>
        <a:xfrm>
          <a:off x="8793914" y="22047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Conclusion</a:t>
          </a:r>
        </a:p>
      </dsp:txBody>
      <dsp:txXfrm>
        <a:off x="8793914" y="2204702"/>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979A1-2881-408A-B7CF-48B41758FDAB}">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A52789-BD61-4B7F-8EDB-CE9D2BB549EA}">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5CDE63-6A98-4CE6-8A15-2CA9788093AD}">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just" defTabSz="666750">
            <a:lnSpc>
              <a:spcPct val="100000"/>
            </a:lnSpc>
            <a:spcBef>
              <a:spcPct val="0"/>
            </a:spcBef>
            <a:spcAft>
              <a:spcPct val="35000"/>
            </a:spcAft>
            <a:buNone/>
          </a:pPr>
          <a:r>
            <a:rPr lang="en-US" sz="1500" kern="1200" dirty="0"/>
            <a:t>Imagine you run a small shop and want to know how much of each product to stock to avoid shortages or overstocking. This project helps shops like yours predict future sales, making it easier to manage inventory and increase profits.</a:t>
          </a:r>
        </a:p>
      </dsp:txBody>
      <dsp:txXfrm>
        <a:off x="1844034" y="682"/>
        <a:ext cx="4401230" cy="1596566"/>
      </dsp:txXfrm>
    </dsp:sp>
    <dsp:sp modelId="{ED81082D-6420-4BD6-911E-951E9416F4FA}">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008B3D-0370-4496-9281-CC50AF69052C}">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634B27-6EFC-4A8D-98C3-585FB67CBF4D}">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just" defTabSz="666750">
            <a:lnSpc>
              <a:spcPct val="100000"/>
            </a:lnSpc>
            <a:spcBef>
              <a:spcPct val="0"/>
            </a:spcBef>
            <a:spcAft>
              <a:spcPct val="35000"/>
            </a:spcAft>
            <a:buNone/>
          </a:pPr>
          <a:r>
            <a:rPr lang="en-US" sz="1500" b="1" kern="1200" dirty="0"/>
            <a:t>Example: </a:t>
          </a:r>
          <a:r>
            <a:rPr lang="en-US" sz="1500" kern="1200" dirty="0"/>
            <a:t>A survey showed that 92% of businesses consider sales forecasting crucial (Dalrymple, 1987). For retailers like Big Mart, accurate </a:t>
          </a:r>
          <a:r>
            <a:rPr lang="en-US" sz="1500" kern="1200" dirty="0">
              <a:latin typeface="Arial" panose="020B0604020202020204" pitchFamily="34" charset="0"/>
              <a:cs typeface="Arial" panose="020B0604020202020204" pitchFamily="34" charset="0"/>
            </a:rPr>
            <a:t>predictions</a:t>
          </a:r>
          <a:r>
            <a:rPr lang="en-US" sz="1500" kern="1200" dirty="0"/>
            <a:t> mean better inventory management and higher profits.</a:t>
          </a:r>
        </a:p>
      </dsp:txBody>
      <dsp:txXfrm>
        <a:off x="1844034" y="1996390"/>
        <a:ext cx="4401230" cy="1596566"/>
      </dsp:txXfrm>
    </dsp:sp>
    <dsp:sp modelId="{033AF4B3-0657-46AC-8E53-7BF2D110496B}">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E453F4-852C-410B-B49E-D51914E56E98}">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47721B-4E44-4D06-B9D5-631F09F2154E}">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just" defTabSz="666750">
            <a:lnSpc>
              <a:spcPct val="100000"/>
            </a:lnSpc>
            <a:spcBef>
              <a:spcPct val="0"/>
            </a:spcBef>
            <a:spcAft>
              <a:spcPct val="35000"/>
            </a:spcAft>
            <a:buNone/>
          </a:pPr>
          <a:r>
            <a:rPr lang="en-US" sz="1500" b="1" kern="1200" dirty="0"/>
            <a:t>Significance: </a:t>
          </a:r>
          <a:r>
            <a:rPr lang="en-US" sz="1500" kern="1200" dirty="0"/>
            <a:t>By leveraging machine learning, even small-scale retailers can access advanced predictive analytics to optimize their operations.</a:t>
          </a:r>
        </a:p>
      </dsp:txBody>
      <dsp:txXfrm>
        <a:off x="1844034" y="3992098"/>
        <a:ext cx="4401230" cy="159656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80860" y="857251"/>
            <a:ext cx="6041860" cy="3098061"/>
          </a:xfrm>
        </p:spPr>
        <p:txBody>
          <a:bodyPr anchor="b">
            <a:normAutofit/>
          </a:bodyPr>
          <a:lstStyle/>
          <a:p>
            <a:pPr algn="l"/>
            <a:r>
              <a:rPr lang="en-US" sz="2400" b="1" dirty="0">
                <a:solidFill>
                  <a:srgbClr val="FFFFFF"/>
                </a:solidFill>
                <a:latin typeface="+mn-lt"/>
                <a:ea typeface="+mj-lt"/>
                <a:cs typeface="+mj-lt"/>
              </a:rPr>
              <a:t>SALES PREDICTION OF BIG MART BASED ON LINEAR REGRESSION,</a:t>
            </a:r>
            <a:br>
              <a:rPr lang="en-US" sz="2400" b="1" dirty="0">
                <a:solidFill>
                  <a:srgbClr val="FFFFFF"/>
                </a:solidFill>
                <a:latin typeface="+mn-lt"/>
                <a:cs typeface="Arial"/>
              </a:rPr>
            </a:br>
            <a:r>
              <a:rPr lang="en-US" sz="2400" b="1" dirty="0">
                <a:solidFill>
                  <a:srgbClr val="FFFFFF"/>
                </a:solidFill>
                <a:latin typeface="+mn-lt"/>
                <a:ea typeface="+mj-lt"/>
                <a:cs typeface="+mj-lt"/>
              </a:rPr>
              <a:t>RANDOM FOREST, AND GRADIENT BOOSTING</a:t>
            </a:r>
            <a:endParaRPr lang="en-US" sz="2400" b="1" dirty="0">
              <a:solidFill>
                <a:srgbClr val="FFFFFF"/>
              </a:solidFill>
              <a:latin typeface="+mn-lt"/>
            </a:endParaRPr>
          </a:p>
        </p:txBody>
      </p:sp>
      <p:sp>
        <p:nvSpPr>
          <p:cNvPr id="17" name="Rectangle 16">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127208" y="4756265"/>
            <a:ext cx="4393278" cy="1244483"/>
          </a:xfrm>
        </p:spPr>
        <p:txBody>
          <a:bodyPr vert="horz" lIns="91440" tIns="45720" rIns="91440" bIns="45720" rtlCol="0" anchor="t">
            <a:normAutofit/>
          </a:bodyPr>
          <a:lstStyle/>
          <a:p>
            <a:pPr algn="l"/>
            <a:endParaRPr lang="en-US" sz="800" dirty="0">
              <a:solidFill>
                <a:srgbClr val="FFFFFF"/>
              </a:solidFill>
            </a:endParaRPr>
          </a:p>
          <a:p>
            <a:pPr algn="l"/>
            <a:endParaRPr lang="en-US" sz="800" dirty="0">
              <a:solidFill>
                <a:srgbClr val="FFFFFF"/>
              </a:solidFill>
              <a:ea typeface="+mn-lt"/>
              <a:cs typeface="+mn-lt"/>
            </a:endParaRPr>
          </a:p>
          <a:p>
            <a:pPr algn="l"/>
            <a:endParaRPr lang="en-US" sz="800" dirty="0">
              <a:solidFill>
                <a:srgbClr val="FFFFFF"/>
              </a:solidFill>
              <a:ea typeface="+mn-lt"/>
              <a:cs typeface="+mn-lt"/>
            </a:endParaRPr>
          </a:p>
        </p:txBody>
      </p:sp>
      <p:sp>
        <p:nvSpPr>
          <p:cNvPr id="19" name="Oval 18">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paper folded as graph">
            <a:extLst>
              <a:ext uri="{FF2B5EF4-FFF2-40B4-BE49-F238E27FC236}">
                <a16:creationId xmlns:a16="http://schemas.microsoft.com/office/drawing/2014/main" id="{11C354B1-1598-0277-5C81-29D3BB2B5E0C}"/>
              </a:ext>
            </a:extLst>
          </p:cNvPr>
          <p:cNvPicPr>
            <a:picLocks noChangeAspect="1"/>
          </p:cNvPicPr>
          <p:nvPr/>
        </p:nvPicPr>
        <p:blipFill>
          <a:blip r:embed="rId2"/>
          <a:stretch>
            <a:fillRect/>
          </a:stretch>
        </p:blipFill>
        <p:spPr>
          <a:xfrm>
            <a:off x="6920559" y="2190726"/>
            <a:ext cx="3737164" cy="249083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791B33F-CE76-4EF1-8227-54ED041CD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944A3-66F3-9F58-F585-EF8856F3788B}"/>
              </a:ext>
            </a:extLst>
          </p:cNvPr>
          <p:cNvSpPr>
            <a:spLocks noGrp="1"/>
          </p:cNvSpPr>
          <p:nvPr>
            <p:ph type="title"/>
          </p:nvPr>
        </p:nvSpPr>
        <p:spPr>
          <a:xfrm>
            <a:off x="2190750" y="557189"/>
            <a:ext cx="8629358" cy="2956233"/>
          </a:xfrm>
        </p:spPr>
        <p:txBody>
          <a:bodyPr vert="horz" lIns="91440" tIns="45720" rIns="91440" bIns="45720" rtlCol="0" anchor="b">
            <a:normAutofit/>
          </a:bodyPr>
          <a:lstStyle/>
          <a:p>
            <a:pPr algn="ctr"/>
            <a:r>
              <a:rPr lang="en-US" sz="5200" kern="1200" dirty="0">
                <a:solidFill>
                  <a:schemeClr val="tx1"/>
                </a:solidFill>
                <a:latin typeface="+mn-lt"/>
                <a:ea typeface="+mj-ea"/>
                <a:cs typeface="+mj-cs"/>
              </a:rPr>
              <a:t>Thank You</a:t>
            </a:r>
          </a:p>
        </p:txBody>
      </p:sp>
      <p:pic>
        <p:nvPicPr>
          <p:cNvPr id="22" name="Graphic 21" descr="Smiling Face with No Fill">
            <a:extLst>
              <a:ext uri="{FF2B5EF4-FFF2-40B4-BE49-F238E27FC236}">
                <a16:creationId xmlns:a16="http://schemas.microsoft.com/office/drawing/2014/main" id="{F37B8C05-6EE5-1F85-6890-B85F4705B2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0170" y="2454909"/>
            <a:ext cx="1136650" cy="1136650"/>
          </a:xfrm>
          <a:prstGeom prst="rect">
            <a:avLst/>
          </a:prstGeom>
        </p:spPr>
      </p:pic>
    </p:spTree>
    <p:extLst>
      <p:ext uri="{BB962C8B-B14F-4D97-AF65-F5344CB8AC3E}">
        <p14:creationId xmlns:p14="http://schemas.microsoft.com/office/powerpoint/2010/main" val="336355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663341-150C-0D5F-7A17-5EC47410632C}"/>
              </a:ext>
            </a:extLst>
          </p:cNvPr>
          <p:cNvSpPr>
            <a:spLocks noGrp="1"/>
          </p:cNvSpPr>
          <p:nvPr>
            <p:ph type="title"/>
          </p:nvPr>
        </p:nvSpPr>
        <p:spPr>
          <a:xfrm>
            <a:off x="1383564" y="348865"/>
            <a:ext cx="9718111" cy="1576446"/>
          </a:xfrm>
        </p:spPr>
        <p:txBody>
          <a:bodyPr anchor="ctr">
            <a:normAutofit/>
          </a:bodyPr>
          <a:lstStyle/>
          <a:p>
            <a:pPr algn="ctr"/>
            <a:r>
              <a:rPr lang="en-US" sz="4800" b="1" dirty="0">
                <a:solidFill>
                  <a:srgbClr val="FFFFFF"/>
                </a:solidFill>
                <a:latin typeface="Arial"/>
                <a:cs typeface="Arial"/>
              </a:rPr>
              <a:t>Overview</a:t>
            </a:r>
          </a:p>
        </p:txBody>
      </p:sp>
      <p:graphicFrame>
        <p:nvGraphicFramePr>
          <p:cNvPr id="5" name="Content Placeholder 2">
            <a:extLst>
              <a:ext uri="{FF2B5EF4-FFF2-40B4-BE49-F238E27FC236}">
                <a16:creationId xmlns:a16="http://schemas.microsoft.com/office/drawing/2014/main" id="{BD3A5F7A-6BFA-CABB-39C4-A1DABC044955}"/>
              </a:ext>
            </a:extLst>
          </p:cNvPr>
          <p:cNvGraphicFramePr>
            <a:graphicFrameLocks noGrp="1"/>
          </p:cNvGraphicFramePr>
          <p:nvPr>
            <p:ph idx="1"/>
            <p:extLst>
              <p:ext uri="{D42A27DB-BD31-4B8C-83A1-F6EECF244321}">
                <p14:modId xmlns:p14="http://schemas.microsoft.com/office/powerpoint/2010/main" val="96443025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1718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CBEAC1C-0145-2C26-20DD-6D3912E1B357}"/>
              </a:ext>
            </a:extLst>
          </p:cNvPr>
          <p:cNvSpPr>
            <a:spLocks noGrp="1"/>
          </p:cNvSpPr>
          <p:nvPr>
            <p:ph type="title"/>
          </p:nvPr>
        </p:nvSpPr>
        <p:spPr>
          <a:xfrm>
            <a:off x="479394" y="1070800"/>
            <a:ext cx="3939688" cy="5583126"/>
          </a:xfrm>
        </p:spPr>
        <p:txBody>
          <a:bodyPr>
            <a:normAutofit/>
          </a:bodyPr>
          <a:lstStyle/>
          <a:p>
            <a:pPr algn="ctr"/>
            <a:r>
              <a:rPr lang="en-US" sz="5400" b="1" dirty="0">
                <a:latin typeface="+mn-lt"/>
                <a:ea typeface="+mj-lt"/>
                <a:cs typeface="+mj-lt"/>
              </a:rPr>
              <a:t>Why </a:t>
            </a:r>
            <a:br>
              <a:rPr lang="en-US" sz="5400" b="1" dirty="0">
                <a:latin typeface="+mn-lt"/>
                <a:ea typeface="+mj-lt"/>
                <a:cs typeface="+mj-lt"/>
              </a:rPr>
            </a:br>
            <a:r>
              <a:rPr lang="en-US" sz="5400" b="1" dirty="0">
                <a:latin typeface="+mn-lt"/>
                <a:ea typeface="+mj-lt"/>
                <a:cs typeface="+mj-lt"/>
              </a:rPr>
              <a:t>This Topic?</a:t>
            </a:r>
            <a:endParaRPr lang="en-US" sz="5400" b="1" dirty="0">
              <a:latin typeface="+mn-lt"/>
              <a:cs typeface="Arial"/>
            </a:endParaRPr>
          </a:p>
        </p:txBody>
      </p:sp>
      <p:cxnSp>
        <p:nvCxnSpPr>
          <p:cNvPr id="22" name="Straight Connector 2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4D41242B-C5F9-9333-F47F-63C748E3CABE}"/>
              </a:ext>
            </a:extLst>
          </p:cNvPr>
          <p:cNvGraphicFramePr>
            <a:graphicFrameLocks noGrp="1"/>
          </p:cNvGraphicFramePr>
          <p:nvPr>
            <p:ph idx="1"/>
            <p:extLst>
              <p:ext uri="{D42A27DB-BD31-4B8C-83A1-F6EECF244321}">
                <p14:modId xmlns:p14="http://schemas.microsoft.com/office/powerpoint/2010/main" val="249168111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2150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4DEBB4-48AB-1006-7FF7-D437B3D93961}"/>
              </a:ext>
            </a:extLst>
          </p:cNvPr>
          <p:cNvSpPr>
            <a:spLocks noGrp="1"/>
          </p:cNvSpPr>
          <p:nvPr>
            <p:ph type="title"/>
          </p:nvPr>
        </p:nvSpPr>
        <p:spPr>
          <a:xfrm>
            <a:off x="135418" y="2397986"/>
            <a:ext cx="3764584" cy="1198654"/>
          </a:xfrm>
        </p:spPr>
        <p:txBody>
          <a:bodyPr anchor="ctr">
            <a:noAutofit/>
          </a:bodyPr>
          <a:lstStyle/>
          <a:p>
            <a:pPr algn="ctr"/>
            <a:r>
              <a:rPr lang="en-US" sz="5400" b="1" dirty="0">
                <a:solidFill>
                  <a:srgbClr val="FFFFFF"/>
                </a:solidFill>
                <a:latin typeface="+mn-lt"/>
                <a:cs typeface="Arial"/>
              </a:rPr>
              <a:t>Project Details</a:t>
            </a:r>
            <a:endParaRPr lang="en-US" sz="5400" b="1" dirty="0">
              <a:latin typeface="+mn-lt"/>
            </a:endParaRPr>
          </a:p>
        </p:txBody>
      </p:sp>
      <p:sp>
        <p:nvSpPr>
          <p:cNvPr id="3" name="Content Placeholder 2">
            <a:extLst>
              <a:ext uri="{FF2B5EF4-FFF2-40B4-BE49-F238E27FC236}">
                <a16:creationId xmlns:a16="http://schemas.microsoft.com/office/drawing/2014/main" id="{DA584811-102C-C2E4-9516-2DEA2F738F60}"/>
              </a:ext>
            </a:extLst>
          </p:cNvPr>
          <p:cNvSpPr>
            <a:spLocks noGrp="1"/>
          </p:cNvSpPr>
          <p:nvPr>
            <p:ph idx="1"/>
          </p:nvPr>
        </p:nvSpPr>
        <p:spPr>
          <a:xfrm>
            <a:off x="4434780" y="1259840"/>
            <a:ext cx="7383607" cy="5445760"/>
          </a:xfrm>
        </p:spPr>
        <p:txBody>
          <a:bodyPr vert="horz" lIns="91440" tIns="45720" rIns="91440" bIns="45720" rtlCol="0" anchor="ctr">
            <a:normAutofit/>
          </a:bodyPr>
          <a:lstStyle/>
          <a:p>
            <a:r>
              <a:rPr lang="en-US" sz="2400" b="1" dirty="0">
                <a:ea typeface="+mn-lt"/>
                <a:cs typeface="+mn-lt"/>
              </a:rPr>
              <a:t>Scope and Objectives</a:t>
            </a:r>
            <a:endParaRPr lang="en-US" sz="2400" b="1" dirty="0">
              <a:cs typeface="Arial"/>
            </a:endParaRPr>
          </a:p>
          <a:p>
            <a:pPr marL="0" indent="0" algn="just">
              <a:buNone/>
            </a:pPr>
            <a:r>
              <a:rPr lang="en-US" sz="2000" dirty="0">
                <a:ea typeface="+mn-lt"/>
                <a:cs typeface="+mn-lt"/>
              </a:rPr>
              <a:t> -  We're working with Big Mart, a supermarket chain in Nepal. Our goal is to build a tool that predicts how much of each product each store will sell in the future. This helps Big Mart make better decisions about what to stock and how much, improving their business.</a:t>
            </a:r>
            <a:endParaRPr lang="en-US" sz="2000" dirty="0">
              <a:cs typeface="Arial"/>
            </a:endParaRPr>
          </a:p>
          <a:p>
            <a:r>
              <a:rPr lang="en-US" sz="2400" b="1" dirty="0">
                <a:ea typeface="+mn-lt"/>
                <a:cs typeface="+mn-lt"/>
              </a:rPr>
              <a:t>Dataset Overview</a:t>
            </a:r>
            <a:endParaRPr lang="en-US" sz="2400" b="1" dirty="0">
              <a:cs typeface="Arial"/>
            </a:endParaRPr>
          </a:p>
          <a:p>
            <a:pPr marL="0" indent="0" algn="just">
              <a:buNone/>
            </a:pPr>
            <a:r>
              <a:rPr lang="en-US" sz="2000" dirty="0">
                <a:ea typeface="+mn-lt"/>
                <a:cs typeface="+mn-lt"/>
              </a:rPr>
              <a:t> - This dataset contains detailed information about each sale, including attributes such as product ID, fat content, product type, outlet ID, outlet size, location type, outlet type, weight, visibility, maximum retail price (MRP), and year of establishment. Some data may have missing values, which we need to handle carefully during our analysis. By examining this data, we can cover patterns and relationships that help us understand how different factors affect sales.</a:t>
            </a:r>
            <a:endParaRPr lang="en-US" sz="2000" dirty="0"/>
          </a:p>
          <a:p>
            <a:pPr marL="0" indent="0">
              <a:buNone/>
            </a:pPr>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1241650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4DEBB4-48AB-1006-7FF7-D437B3D93961}"/>
              </a:ext>
            </a:extLst>
          </p:cNvPr>
          <p:cNvSpPr>
            <a:spLocks noGrp="1"/>
          </p:cNvSpPr>
          <p:nvPr>
            <p:ph type="title"/>
          </p:nvPr>
        </p:nvSpPr>
        <p:spPr>
          <a:xfrm>
            <a:off x="135418" y="2397986"/>
            <a:ext cx="3764584" cy="1198654"/>
          </a:xfrm>
        </p:spPr>
        <p:txBody>
          <a:bodyPr anchor="ctr">
            <a:noAutofit/>
          </a:bodyPr>
          <a:lstStyle/>
          <a:p>
            <a:pPr algn="ctr"/>
            <a:r>
              <a:rPr lang="en-US" sz="5400" b="1" dirty="0">
                <a:solidFill>
                  <a:srgbClr val="FFFFFF"/>
                </a:solidFill>
                <a:latin typeface="+mn-lt"/>
                <a:cs typeface="Arial"/>
              </a:rPr>
              <a:t>Flow of the project </a:t>
            </a:r>
            <a:endParaRPr lang="en-US" sz="5400" b="1" dirty="0">
              <a:latin typeface="+mn-lt"/>
            </a:endParaRPr>
          </a:p>
        </p:txBody>
      </p:sp>
      <p:sp>
        <p:nvSpPr>
          <p:cNvPr id="3" name="Content Placeholder 2">
            <a:extLst>
              <a:ext uri="{FF2B5EF4-FFF2-40B4-BE49-F238E27FC236}">
                <a16:creationId xmlns:a16="http://schemas.microsoft.com/office/drawing/2014/main" id="{DA584811-102C-C2E4-9516-2DEA2F738F60}"/>
              </a:ext>
            </a:extLst>
          </p:cNvPr>
          <p:cNvSpPr>
            <a:spLocks noGrp="1"/>
          </p:cNvSpPr>
          <p:nvPr>
            <p:ph idx="1"/>
          </p:nvPr>
        </p:nvSpPr>
        <p:spPr>
          <a:xfrm>
            <a:off x="4037826" y="822960"/>
            <a:ext cx="8151126" cy="1381760"/>
          </a:xfrm>
        </p:spPr>
        <p:txBody>
          <a:bodyPr vert="horz" lIns="91440" tIns="45720" rIns="91440" bIns="45720" rtlCol="0" anchor="ctr">
            <a:normAutofit/>
          </a:bodyPr>
          <a:lstStyle/>
          <a:p>
            <a:pPr marL="0" indent="0">
              <a:buNone/>
            </a:pPr>
            <a:r>
              <a:rPr lang="en-US" sz="2000" b="1" dirty="0"/>
              <a:t>Data set &gt;    Data Processing &gt;     Models &gt;       Metrics        &gt;        Features</a:t>
            </a:r>
          </a:p>
          <a:p>
            <a:pPr marL="0" indent="0">
              <a:buNone/>
            </a:pPr>
            <a:r>
              <a:rPr lang="en-US" sz="2000" dirty="0"/>
              <a:t>(Kaggle)  </a:t>
            </a:r>
          </a:p>
          <a:p>
            <a:pPr marL="0" indent="0">
              <a:buNone/>
            </a:pPr>
            <a:endParaRPr lang="en-US" sz="2000" dirty="0"/>
          </a:p>
        </p:txBody>
      </p:sp>
      <p:sp>
        <p:nvSpPr>
          <p:cNvPr id="4" name="TextBox 3">
            <a:extLst>
              <a:ext uri="{FF2B5EF4-FFF2-40B4-BE49-F238E27FC236}">
                <a16:creationId xmlns:a16="http://schemas.microsoft.com/office/drawing/2014/main" id="{802A938E-40BA-1002-172D-BFA82732AEC9}"/>
              </a:ext>
            </a:extLst>
          </p:cNvPr>
          <p:cNvSpPr txBox="1"/>
          <p:nvPr/>
        </p:nvSpPr>
        <p:spPr>
          <a:xfrm>
            <a:off x="5293360" y="1341120"/>
            <a:ext cx="23368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Train test split</a:t>
            </a:r>
          </a:p>
          <a:p>
            <a:pPr marL="285750" indent="-285750">
              <a:buFont typeface="Arial" panose="020B0604020202020204" pitchFamily="34" charset="0"/>
              <a:buChar char="•"/>
            </a:pPr>
            <a:r>
              <a:rPr lang="en-US" dirty="0"/>
              <a:t>Handling missing values</a:t>
            </a:r>
          </a:p>
          <a:p>
            <a:pPr marL="285750" indent="-285750">
              <a:buFont typeface="Arial" panose="020B0604020202020204" pitchFamily="34" charset="0"/>
              <a:buChar char="•"/>
            </a:pPr>
            <a:r>
              <a:rPr lang="en-US" dirty="0" err="1"/>
              <a:t>Consolidatings</a:t>
            </a:r>
            <a:r>
              <a:rPr lang="en-US" dirty="0"/>
              <a:t> categories</a:t>
            </a:r>
          </a:p>
          <a:p>
            <a:pPr marL="285750" indent="-285750">
              <a:buFont typeface="Arial" panose="020B0604020202020204" pitchFamily="34" charset="0"/>
              <a:buChar char="•"/>
            </a:pPr>
            <a:r>
              <a:rPr lang="en-US" dirty="0"/>
              <a:t>Converting </a:t>
            </a:r>
            <a:r>
              <a:rPr lang="en-US" dirty="0" err="1"/>
              <a:t>categoricals</a:t>
            </a:r>
            <a:r>
              <a:rPr lang="en-US" dirty="0"/>
              <a:t> variables intro indicator variables</a:t>
            </a:r>
          </a:p>
          <a:p>
            <a:endParaRPr lang="en-US" dirty="0"/>
          </a:p>
          <a:p>
            <a:endParaRPr lang="en-DE" dirty="0"/>
          </a:p>
        </p:txBody>
      </p:sp>
      <p:sp>
        <p:nvSpPr>
          <p:cNvPr id="5" name="TextBox 4">
            <a:extLst>
              <a:ext uri="{FF2B5EF4-FFF2-40B4-BE49-F238E27FC236}">
                <a16:creationId xmlns:a16="http://schemas.microsoft.com/office/drawing/2014/main" id="{C0666BDE-3327-38EB-1AA2-FC94594D176E}"/>
              </a:ext>
            </a:extLst>
          </p:cNvPr>
          <p:cNvSpPr txBox="1"/>
          <p:nvPr/>
        </p:nvSpPr>
        <p:spPr>
          <a:xfrm>
            <a:off x="7487920" y="1341120"/>
            <a:ext cx="180416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Linear regression</a:t>
            </a:r>
          </a:p>
          <a:p>
            <a:pPr marL="285750" indent="-285750">
              <a:buFont typeface="Arial" panose="020B0604020202020204" pitchFamily="34" charset="0"/>
              <a:buChar char="•"/>
            </a:pPr>
            <a:r>
              <a:rPr lang="en-US" dirty="0"/>
              <a:t>Random forest</a:t>
            </a:r>
          </a:p>
          <a:p>
            <a:pPr marL="285750" indent="-285750">
              <a:buFont typeface="Arial" panose="020B0604020202020204" pitchFamily="34" charset="0"/>
              <a:buChar char="•"/>
            </a:pPr>
            <a:r>
              <a:rPr lang="en-US" dirty="0"/>
              <a:t>Gradient boosting</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D5E483EB-55B0-B345-FA0F-F16E4A0040E2}"/>
              </a:ext>
            </a:extLst>
          </p:cNvPr>
          <p:cNvSpPr txBox="1"/>
          <p:nvPr/>
        </p:nvSpPr>
        <p:spPr>
          <a:xfrm>
            <a:off x="8859520" y="1361440"/>
            <a:ext cx="205232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of models</a:t>
            </a:r>
          </a:p>
          <a:p>
            <a:pPr marL="285750" indent="-285750">
              <a:buFont typeface="Arial" panose="020B0604020202020204" pitchFamily="34" charset="0"/>
              <a:buChar char="•"/>
            </a:pPr>
            <a:r>
              <a:rPr lang="en-US" dirty="0"/>
              <a:t>Root means square error(RMSE)</a:t>
            </a:r>
          </a:p>
          <a:p>
            <a:pPr marL="285750" indent="-285750">
              <a:buFont typeface="Arial" panose="020B0604020202020204" pitchFamily="34" charset="0"/>
              <a:buChar char="•"/>
            </a:pPr>
            <a:r>
              <a:rPr lang="en-US" dirty="0"/>
              <a:t>Mean absolute error</a:t>
            </a:r>
          </a:p>
          <a:p>
            <a:r>
              <a:rPr lang="en-US" dirty="0"/>
              <a:t>      (MAE)</a:t>
            </a:r>
          </a:p>
          <a:p>
            <a:pPr marL="285750" indent="-285750">
              <a:buFont typeface="Arial" panose="020B0604020202020204" pitchFamily="34" charset="0"/>
              <a:buChar char="•"/>
            </a:pPr>
            <a:r>
              <a:rPr lang="en-US" dirty="0"/>
              <a:t>Coefficient of determination</a:t>
            </a:r>
          </a:p>
          <a:p>
            <a:endParaRPr lang="en-US" dirty="0"/>
          </a:p>
          <a:p>
            <a:pPr marL="285750" indent="-285750">
              <a:buFont typeface="Arial" panose="020B0604020202020204" pitchFamily="34" charset="0"/>
              <a:buChar char="•"/>
            </a:pPr>
            <a:endParaRPr lang="en-US" dirty="0"/>
          </a:p>
          <a:p>
            <a:endParaRPr lang="en-DE" dirty="0"/>
          </a:p>
        </p:txBody>
      </p:sp>
      <p:sp>
        <p:nvSpPr>
          <p:cNvPr id="11" name="TextBox 10">
            <a:extLst>
              <a:ext uri="{FF2B5EF4-FFF2-40B4-BE49-F238E27FC236}">
                <a16:creationId xmlns:a16="http://schemas.microsoft.com/office/drawing/2014/main" id="{A019C0E3-C6DB-1752-B7D6-D4E8574904E9}"/>
              </a:ext>
            </a:extLst>
          </p:cNvPr>
          <p:cNvSpPr txBox="1"/>
          <p:nvPr/>
        </p:nvSpPr>
        <p:spPr>
          <a:xfrm>
            <a:off x="10769600" y="1354852"/>
            <a:ext cx="142922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Based on model</a:t>
            </a:r>
          </a:p>
          <a:p>
            <a:pPr marL="285750" indent="-285750">
              <a:buFont typeface="Arial" panose="020B0604020202020204" pitchFamily="34" charset="0"/>
              <a:buChar char="•"/>
            </a:pPr>
            <a:r>
              <a:rPr lang="en-US" dirty="0"/>
              <a:t>Targeted variable</a:t>
            </a:r>
          </a:p>
          <a:p>
            <a:pPr marL="285750" indent="-285750">
              <a:buFont typeface="Arial" panose="020B0604020202020204" pitchFamily="34" charset="0"/>
              <a:buChar char="•"/>
            </a:pPr>
            <a:endParaRPr lang="en-DE" dirty="0"/>
          </a:p>
        </p:txBody>
      </p:sp>
    </p:spTree>
    <p:extLst>
      <p:ext uri="{BB962C8B-B14F-4D97-AF65-F5344CB8AC3E}">
        <p14:creationId xmlns:p14="http://schemas.microsoft.com/office/powerpoint/2010/main" val="641765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1BDC-98E7-3686-F7EE-7FC3097E5498}"/>
              </a:ext>
            </a:extLst>
          </p:cNvPr>
          <p:cNvSpPr>
            <a:spLocks noGrp="1"/>
          </p:cNvSpPr>
          <p:nvPr>
            <p:ph type="title"/>
          </p:nvPr>
        </p:nvSpPr>
        <p:spPr/>
        <p:txBody>
          <a:bodyPr/>
          <a:lstStyle/>
          <a:p>
            <a:r>
              <a:rPr lang="en-IN" dirty="0"/>
              <a:t>Models and Metrics</a:t>
            </a:r>
          </a:p>
        </p:txBody>
      </p:sp>
      <p:sp>
        <p:nvSpPr>
          <p:cNvPr id="3" name="Content Placeholder 2">
            <a:extLst>
              <a:ext uri="{FF2B5EF4-FFF2-40B4-BE49-F238E27FC236}">
                <a16:creationId xmlns:a16="http://schemas.microsoft.com/office/drawing/2014/main" id="{8F8B393F-86D5-DD37-401B-42BE1BFC8315}"/>
              </a:ext>
            </a:extLst>
          </p:cNvPr>
          <p:cNvSpPr>
            <a:spLocks noGrp="1"/>
          </p:cNvSpPr>
          <p:nvPr>
            <p:ph idx="1"/>
          </p:nvPr>
        </p:nvSpPr>
        <p:spPr>
          <a:xfrm>
            <a:off x="838200" y="1825624"/>
            <a:ext cx="10515600" cy="4440421"/>
          </a:xfrm>
        </p:spPr>
        <p:txBody>
          <a:bodyPr>
            <a:normAutofit fontScale="92500" lnSpcReduction="20000"/>
          </a:bodyPr>
          <a:lstStyle/>
          <a:p>
            <a:r>
              <a:rPr lang="en-IN" sz="1600" dirty="0"/>
              <a:t>The metrics used to determine the performance of models were Root Mean Square Error (RMSE), Mean Absolute Error (MAE), and the coefficient of determination (R2). </a:t>
            </a:r>
          </a:p>
          <a:p>
            <a:endParaRPr lang="en-IN" dirty="0"/>
          </a:p>
          <a:p>
            <a:endParaRPr lang="en-IN" dirty="0"/>
          </a:p>
          <a:p>
            <a:pPr marL="0" indent="0">
              <a:buNone/>
            </a:pPr>
            <a:endParaRPr lang="en-IN" dirty="0"/>
          </a:p>
          <a:p>
            <a:pPr marL="0" indent="0">
              <a:buNone/>
            </a:pPr>
            <a:endParaRPr lang="en-IN" dirty="0"/>
          </a:p>
          <a:p>
            <a:r>
              <a:rPr lang="en-US" sz="1600" dirty="0"/>
              <a:t>Linear </a:t>
            </a:r>
            <a:r>
              <a:rPr lang="en-US" sz="1600"/>
              <a:t>regression model </a:t>
            </a:r>
            <a:r>
              <a:rPr lang="en-US" sz="1600" dirty="0"/>
              <a:t>assumes that the relationship between the dependent variable y and the independent variable x is linear, and generates the set of coefficients 𝛽𝑖’s which minimizes the residual sum of squares between the observed values in the dataset and the targets predicted by the model. Here, the intercept term was included to achieve better results. The formula is as follows: </a:t>
            </a:r>
          </a:p>
          <a:p>
            <a:endParaRPr lang="en-US" sz="1400" dirty="0"/>
          </a:p>
          <a:p>
            <a:endParaRPr lang="en-US" sz="1400" dirty="0"/>
          </a:p>
          <a:p>
            <a:r>
              <a:rPr lang="en-US" sz="1600" dirty="0"/>
              <a:t>Random Forest is an ensemble learning method that operates by building a number of decision trees at training time and uses averaging to improve prediction accuracy and reduce overfitting.</a:t>
            </a:r>
          </a:p>
          <a:p>
            <a:r>
              <a:rPr lang="en-US" sz="1600" dirty="0"/>
              <a:t>Gradient Boosting is a method of combining several simple models, which are typically decision trees, into a composite model.</a:t>
            </a:r>
          </a:p>
          <a:p>
            <a:pPr marL="0" indent="0">
              <a:buNone/>
            </a:pPr>
            <a:endParaRPr lang="en-IN" sz="1900" dirty="0"/>
          </a:p>
          <a:p>
            <a:endParaRPr lang="en-IN" dirty="0"/>
          </a:p>
          <a:p>
            <a:endParaRPr lang="en-IN" dirty="0"/>
          </a:p>
          <a:p>
            <a:endParaRPr lang="en-IN" dirty="0"/>
          </a:p>
        </p:txBody>
      </p:sp>
      <p:pic>
        <p:nvPicPr>
          <p:cNvPr id="5" name="Picture 4" descr="A group of mathematical equations&#10;&#10;Description automatically generated">
            <a:extLst>
              <a:ext uri="{FF2B5EF4-FFF2-40B4-BE49-F238E27FC236}">
                <a16:creationId xmlns:a16="http://schemas.microsoft.com/office/drawing/2014/main" id="{3F750401-FB1B-E16D-B186-3CB2258FB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464" y="2421569"/>
            <a:ext cx="4629752" cy="1264907"/>
          </a:xfrm>
          <a:prstGeom prst="rect">
            <a:avLst/>
          </a:prstGeom>
        </p:spPr>
      </p:pic>
      <p:pic>
        <p:nvPicPr>
          <p:cNvPr id="7" name="Picture 6">
            <a:extLst>
              <a:ext uri="{FF2B5EF4-FFF2-40B4-BE49-F238E27FC236}">
                <a16:creationId xmlns:a16="http://schemas.microsoft.com/office/drawing/2014/main" id="{814113D6-922E-5C36-553D-592A04965FD1}"/>
              </a:ext>
            </a:extLst>
          </p:cNvPr>
          <p:cNvPicPr>
            <a:picLocks noChangeAspect="1"/>
          </p:cNvPicPr>
          <p:nvPr/>
        </p:nvPicPr>
        <p:blipFill>
          <a:blip r:embed="rId3"/>
          <a:stretch>
            <a:fillRect/>
          </a:stretch>
        </p:blipFill>
        <p:spPr>
          <a:xfrm>
            <a:off x="4474143" y="4697556"/>
            <a:ext cx="3243714" cy="357195"/>
          </a:xfrm>
          <a:prstGeom prst="rect">
            <a:avLst/>
          </a:prstGeom>
        </p:spPr>
      </p:pic>
    </p:spTree>
    <p:extLst>
      <p:ext uri="{BB962C8B-B14F-4D97-AF65-F5344CB8AC3E}">
        <p14:creationId xmlns:p14="http://schemas.microsoft.com/office/powerpoint/2010/main" val="142473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B586B2-158B-3E3E-5349-ED018EF860C3}"/>
              </a:ext>
            </a:extLst>
          </p:cNvPr>
          <p:cNvSpPr>
            <a:spLocks noGrp="1"/>
          </p:cNvSpPr>
          <p:nvPr>
            <p:ph type="title"/>
          </p:nvPr>
        </p:nvSpPr>
        <p:spPr>
          <a:xfrm>
            <a:off x="466722" y="2464245"/>
            <a:ext cx="3433279" cy="1510107"/>
          </a:xfrm>
        </p:spPr>
        <p:txBody>
          <a:bodyPr anchor="ctr">
            <a:noAutofit/>
          </a:bodyPr>
          <a:lstStyle/>
          <a:p>
            <a:pPr algn="ctr"/>
            <a:r>
              <a:rPr lang="en-US" sz="5400" b="1" dirty="0">
                <a:solidFill>
                  <a:srgbClr val="FFFFFF"/>
                </a:solidFill>
                <a:latin typeface="+mn-lt"/>
                <a:cs typeface="Arial"/>
              </a:rPr>
              <a:t>Modeling Concept</a:t>
            </a:r>
          </a:p>
        </p:txBody>
      </p:sp>
      <p:sp>
        <p:nvSpPr>
          <p:cNvPr id="3" name="Content Placeholder 2">
            <a:extLst>
              <a:ext uri="{FF2B5EF4-FFF2-40B4-BE49-F238E27FC236}">
                <a16:creationId xmlns:a16="http://schemas.microsoft.com/office/drawing/2014/main" id="{F2B2C8D4-C64C-DCE4-BFB1-3D019174F3CF}"/>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400" b="1" dirty="0">
                <a:ea typeface="+mn-lt"/>
                <a:cs typeface="+mn-lt"/>
              </a:rPr>
              <a:t>Input Parameters</a:t>
            </a:r>
            <a:endParaRPr lang="en-US" sz="2400" b="1" dirty="0">
              <a:cs typeface="Arial"/>
            </a:endParaRPr>
          </a:p>
          <a:p>
            <a:pPr marL="0" indent="0" algn="just">
              <a:buNone/>
            </a:pPr>
            <a:r>
              <a:rPr lang="en-US" sz="2000" dirty="0">
                <a:ea typeface="+mn-lt"/>
                <a:cs typeface="+mn-lt"/>
              </a:rPr>
              <a:t> - Example: We look at things like the type of product, its price, and where it's sold. These factors help us predict how much of each product will be sold in the future.</a:t>
            </a:r>
            <a:endParaRPr lang="en-US" sz="2000" dirty="0">
              <a:cs typeface="Arial"/>
            </a:endParaRPr>
          </a:p>
          <a:p>
            <a:r>
              <a:rPr lang="en-US" sz="2400" b="1" dirty="0">
                <a:ea typeface="+mn-lt"/>
                <a:cs typeface="+mn-lt"/>
              </a:rPr>
              <a:t>Models Planned to Implement</a:t>
            </a:r>
            <a:endParaRPr lang="en-US" sz="2400" b="1" dirty="0">
              <a:cs typeface="Arial"/>
            </a:endParaRPr>
          </a:p>
          <a:p>
            <a:pPr marL="0" indent="0" algn="just">
              <a:buNone/>
            </a:pPr>
            <a:r>
              <a:rPr lang="en-US" sz="2000" dirty="0">
                <a:ea typeface="+mn-lt"/>
                <a:cs typeface="+mn-lt"/>
              </a:rPr>
              <a:t> -  We're using different techniques to make predictions, like looking for patterns in the data and building models that learn from past sales. These models include Linear Regression, Random Forest, and Gradient Boosting.</a:t>
            </a:r>
            <a:endParaRPr lang="en-US" sz="2000" dirty="0">
              <a:cs typeface="Arial"/>
            </a:endParaRPr>
          </a:p>
          <a:p>
            <a:r>
              <a:rPr lang="en-US" sz="2400" b="1" dirty="0">
                <a:ea typeface="+mn-lt"/>
                <a:cs typeface="+mn-lt"/>
              </a:rPr>
              <a:t>Output Results</a:t>
            </a:r>
            <a:endParaRPr lang="en-US" sz="2400" b="1" dirty="0">
              <a:cs typeface="Arial"/>
            </a:endParaRPr>
          </a:p>
          <a:p>
            <a:pPr marL="0" indent="0" algn="just">
              <a:buNone/>
            </a:pPr>
            <a:r>
              <a:rPr lang="en-US" sz="2000" dirty="0">
                <a:ea typeface="+mn-lt"/>
                <a:cs typeface="+mn-lt"/>
              </a:rPr>
              <a:t> - Our main output is predictions of future sales for each product and store. For example, we might predict that Store A will sell 100 units of Product X next month. These predictions help Big Mart plan how much stock to order and where to focus their efforts.</a:t>
            </a:r>
            <a:endParaRPr lang="en-US" sz="2000" dirty="0"/>
          </a:p>
        </p:txBody>
      </p:sp>
    </p:spTree>
    <p:extLst>
      <p:ext uri="{BB962C8B-B14F-4D97-AF65-F5344CB8AC3E}">
        <p14:creationId xmlns:p14="http://schemas.microsoft.com/office/powerpoint/2010/main" val="4091418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B586B2-158B-3E3E-5349-ED018EF860C3}"/>
              </a:ext>
            </a:extLst>
          </p:cNvPr>
          <p:cNvSpPr>
            <a:spLocks noGrp="1"/>
          </p:cNvSpPr>
          <p:nvPr>
            <p:ph type="title"/>
          </p:nvPr>
        </p:nvSpPr>
        <p:spPr>
          <a:xfrm>
            <a:off x="466722" y="2464245"/>
            <a:ext cx="3433279" cy="1510107"/>
          </a:xfrm>
        </p:spPr>
        <p:txBody>
          <a:bodyPr anchor="ctr">
            <a:noAutofit/>
          </a:bodyPr>
          <a:lstStyle/>
          <a:p>
            <a:pPr algn="ctr"/>
            <a:r>
              <a:rPr lang="en-US" sz="5400" b="1" dirty="0">
                <a:solidFill>
                  <a:srgbClr val="FFFFFF"/>
                </a:solidFill>
                <a:latin typeface="+mn-lt"/>
                <a:cs typeface="Arial"/>
              </a:rPr>
              <a:t>Software</a:t>
            </a:r>
          </a:p>
        </p:txBody>
      </p:sp>
      <p:sp>
        <p:nvSpPr>
          <p:cNvPr id="3" name="Content Placeholder 2">
            <a:extLst>
              <a:ext uri="{FF2B5EF4-FFF2-40B4-BE49-F238E27FC236}">
                <a16:creationId xmlns:a16="http://schemas.microsoft.com/office/drawing/2014/main" id="{F2B2C8D4-C64C-DCE4-BFB1-3D019174F3CF}"/>
              </a:ext>
            </a:extLst>
          </p:cNvPr>
          <p:cNvSpPr>
            <a:spLocks noGrp="1"/>
          </p:cNvSpPr>
          <p:nvPr>
            <p:ph idx="1"/>
          </p:nvPr>
        </p:nvSpPr>
        <p:spPr>
          <a:xfrm>
            <a:off x="4366723" y="2044261"/>
            <a:ext cx="6555347" cy="1930091"/>
          </a:xfrm>
        </p:spPr>
        <p:txBody>
          <a:bodyPr vert="horz" lIns="91440" tIns="45720" rIns="91440" bIns="45720" rtlCol="0" anchor="ctr">
            <a:normAutofit/>
          </a:bodyPr>
          <a:lstStyle/>
          <a:p>
            <a:pPr marL="0" indent="0" defTabSz="950976">
              <a:spcAft>
                <a:spcPts val="600"/>
              </a:spcAft>
              <a:buNone/>
            </a:pPr>
            <a:endParaRPr lang="en-US" sz="2000" kern="1200" dirty="0">
              <a:solidFill>
                <a:schemeClr val="tx1"/>
              </a:solidFill>
              <a:ea typeface="+mn-lt"/>
              <a:cs typeface="Arial" panose="020B0604020202020204" pitchFamily="34" charset="0"/>
            </a:endParaRPr>
          </a:p>
          <a:p>
            <a:pPr marL="285750" indent="-285750" defTabSz="950976">
              <a:spcAft>
                <a:spcPts val="600"/>
              </a:spcAft>
              <a:buFont typeface="Arial" panose="020B0604020202020204" pitchFamily="34" charset="0"/>
              <a:buChar char="•"/>
            </a:pPr>
            <a:r>
              <a:rPr lang="en-US" sz="2000" kern="1200" dirty="0">
                <a:solidFill>
                  <a:schemeClr val="tx1"/>
                </a:solidFill>
                <a:ea typeface="+mn-lt"/>
                <a:cs typeface="Arial" panose="020B0604020202020204" pitchFamily="34" charset="0"/>
              </a:rPr>
              <a:t>Language: Python</a:t>
            </a:r>
          </a:p>
          <a:p>
            <a:pPr marL="285750" indent="-285750" defTabSz="950976">
              <a:spcAft>
                <a:spcPts val="600"/>
              </a:spcAft>
              <a:buFont typeface="Arial" panose="020B0604020202020204" pitchFamily="34" charset="0"/>
              <a:buChar char="•"/>
            </a:pPr>
            <a:r>
              <a:rPr lang="en-US" sz="2000" dirty="0">
                <a:ea typeface="+mn-lt"/>
                <a:cs typeface="Arial" panose="020B0604020202020204" pitchFamily="34" charset="0"/>
              </a:rPr>
              <a:t>User Interface- Flask</a:t>
            </a:r>
            <a:endParaRPr lang="en-US" sz="2000" kern="1200" dirty="0">
              <a:solidFill>
                <a:schemeClr val="tx1"/>
              </a:solidFill>
              <a:ea typeface="+mn-lt"/>
              <a:cs typeface="Arial" panose="020B0604020202020204" pitchFamily="34" charset="0"/>
            </a:endParaRPr>
          </a:p>
          <a:p>
            <a:pPr marL="285750" indent="-285750" defTabSz="950976">
              <a:spcAft>
                <a:spcPts val="600"/>
              </a:spcAft>
              <a:buFont typeface="Arial" panose="020B0604020202020204" pitchFamily="34" charset="0"/>
              <a:buChar char="•"/>
            </a:pPr>
            <a:r>
              <a:rPr lang="en-US" sz="2000" kern="1200" dirty="0">
                <a:solidFill>
                  <a:schemeClr val="tx1"/>
                </a:solidFill>
                <a:ea typeface="+mn-lt"/>
                <a:cs typeface="Arial" panose="020B0604020202020204" pitchFamily="34" charset="0"/>
              </a:rPr>
              <a:t>Libraries: NumPy, Pandas, TensorFlow, </a:t>
            </a:r>
            <a:r>
              <a:rPr lang="en-US" sz="2000" kern="1200" dirty="0" err="1">
                <a:solidFill>
                  <a:schemeClr val="tx1"/>
                </a:solidFill>
                <a:ea typeface="+mn-lt"/>
                <a:cs typeface="Arial" panose="020B0604020202020204" pitchFamily="34" charset="0"/>
              </a:rPr>
              <a:t>Sklearn</a:t>
            </a:r>
            <a:endParaRPr lang="en-US" sz="2000" dirty="0">
              <a:ea typeface="+mn-lt"/>
              <a:cs typeface="Arial" panose="020B0604020202020204" pitchFamily="34" charset="0"/>
            </a:endParaRPr>
          </a:p>
        </p:txBody>
      </p:sp>
    </p:spTree>
    <p:extLst>
      <p:ext uri="{BB962C8B-B14F-4D97-AF65-F5344CB8AC3E}">
        <p14:creationId xmlns:p14="http://schemas.microsoft.com/office/powerpoint/2010/main" val="152186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Graph">
            <a:extLst>
              <a:ext uri="{FF2B5EF4-FFF2-40B4-BE49-F238E27FC236}">
                <a16:creationId xmlns:a16="http://schemas.microsoft.com/office/drawing/2014/main" id="{AF317B1E-5D2A-F72C-CBC0-7D25D5340DD4}"/>
              </a:ext>
            </a:extLst>
          </p:cNvPr>
          <p:cNvPicPr>
            <a:picLocks noChangeAspect="1"/>
          </p:cNvPicPr>
          <p:nvPr/>
        </p:nvPicPr>
        <p:blipFill rotWithShape="1">
          <a:blip r:embed="rId2"/>
          <a:srcRect l="24092" r="26604" b="3"/>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0095B-36C5-E69A-EB62-59C6558693F8}"/>
              </a:ext>
            </a:extLst>
          </p:cNvPr>
          <p:cNvSpPr>
            <a:spLocks noGrp="1"/>
          </p:cNvSpPr>
          <p:nvPr>
            <p:ph type="title"/>
          </p:nvPr>
        </p:nvSpPr>
        <p:spPr>
          <a:xfrm>
            <a:off x="6115317" y="405685"/>
            <a:ext cx="5464968" cy="1559301"/>
          </a:xfrm>
        </p:spPr>
        <p:txBody>
          <a:bodyPr>
            <a:normAutofit/>
          </a:bodyPr>
          <a:lstStyle/>
          <a:p>
            <a:r>
              <a:rPr lang="en-US" sz="4800" b="1" dirty="0">
                <a:latin typeface="Arial"/>
                <a:cs typeface="Arial"/>
              </a:rPr>
              <a:t>Conclusion</a:t>
            </a:r>
          </a:p>
        </p:txBody>
      </p:sp>
      <p:sp>
        <p:nvSpPr>
          <p:cNvPr id="3" name="Content Placeholder 2">
            <a:extLst>
              <a:ext uri="{FF2B5EF4-FFF2-40B4-BE49-F238E27FC236}">
                <a16:creationId xmlns:a16="http://schemas.microsoft.com/office/drawing/2014/main" id="{42204A0B-3603-3876-34C0-89EA480C64F9}"/>
              </a:ext>
            </a:extLst>
          </p:cNvPr>
          <p:cNvSpPr>
            <a:spLocks noGrp="1"/>
          </p:cNvSpPr>
          <p:nvPr>
            <p:ph idx="1"/>
          </p:nvPr>
        </p:nvSpPr>
        <p:spPr>
          <a:xfrm>
            <a:off x="6115317" y="2743200"/>
            <a:ext cx="5294364" cy="3496878"/>
          </a:xfrm>
        </p:spPr>
        <p:txBody>
          <a:bodyPr vert="horz" lIns="91440" tIns="45720" rIns="91440" bIns="45720" rtlCol="0" anchor="ctr">
            <a:normAutofit/>
          </a:bodyPr>
          <a:lstStyle/>
          <a:p>
            <a:r>
              <a:rPr lang="en-US" sz="2400" b="1" dirty="0">
                <a:ea typeface="+mn-lt"/>
                <a:cs typeface="+mn-lt"/>
              </a:rPr>
              <a:t>Key Takeaways</a:t>
            </a:r>
            <a:endParaRPr lang="en-US" sz="2400" b="1" dirty="0">
              <a:cs typeface="Arial"/>
            </a:endParaRPr>
          </a:p>
          <a:p>
            <a:pPr marL="0" indent="0" algn="just">
              <a:buNone/>
            </a:pPr>
            <a:r>
              <a:rPr lang="en-US" sz="1900" dirty="0">
                <a:ea typeface="+mn-lt"/>
                <a:cs typeface="+mn-lt"/>
              </a:rPr>
              <a:t>  - Our project helps small retailers like Big Mart make smarter decisions about inventory and sales. By predicting future sales, they can avoid shortages, reduce waste, and increase profits.</a:t>
            </a:r>
            <a:endParaRPr lang="en-US" sz="1900" dirty="0">
              <a:cs typeface="Arial"/>
            </a:endParaRPr>
          </a:p>
          <a:p>
            <a:r>
              <a:rPr lang="en-US" sz="2400" b="1" dirty="0">
                <a:ea typeface="+mn-lt"/>
                <a:cs typeface="+mn-lt"/>
              </a:rPr>
              <a:t>Future Directions</a:t>
            </a:r>
          </a:p>
          <a:p>
            <a:pPr marL="0" indent="0" algn="just">
              <a:buNone/>
            </a:pPr>
            <a:r>
              <a:rPr lang="en-US" sz="1900" dirty="0">
                <a:ea typeface="+mn-lt"/>
                <a:cs typeface="+mn-lt"/>
              </a:rPr>
              <a:t> -  In the future, we could improve our predictions by considering other factors, like the weather or local events, that might affect sales. This could make our tool even more useful for retailers.</a:t>
            </a:r>
            <a:endParaRPr lang="en-US" sz="1900" dirty="0">
              <a:cs typeface="Arial"/>
            </a:endParaRPr>
          </a:p>
          <a:p>
            <a:endParaRPr lang="en-US" sz="1900" dirty="0">
              <a:cs typeface="Arial"/>
            </a:endParaRPr>
          </a:p>
        </p:txBody>
      </p:sp>
    </p:spTree>
    <p:extLst>
      <p:ext uri="{BB962C8B-B14F-4D97-AF65-F5344CB8AC3E}">
        <p14:creationId xmlns:p14="http://schemas.microsoft.com/office/powerpoint/2010/main" val="4230431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124</TotalTime>
  <Words>738</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SALES PREDICTION OF BIG MART BASED ON LINEAR REGRESSION, RANDOM FOREST, AND GRADIENT BOOSTING</vt:lpstr>
      <vt:lpstr>Overview</vt:lpstr>
      <vt:lpstr>Why  This Topic?</vt:lpstr>
      <vt:lpstr>Project Details</vt:lpstr>
      <vt:lpstr>Flow of the project </vt:lpstr>
      <vt:lpstr>Models and Metrics</vt:lpstr>
      <vt:lpstr>Modeling Concept</vt:lpstr>
      <vt:lpstr>Software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Mavani</dc:creator>
  <cp:lastModifiedBy>Ranveer Patil</cp:lastModifiedBy>
  <cp:revision>216</cp:revision>
  <dcterms:created xsi:type="dcterms:W3CDTF">2024-05-03T09:37:33Z</dcterms:created>
  <dcterms:modified xsi:type="dcterms:W3CDTF">2024-05-28T09:27:22Z</dcterms:modified>
</cp:coreProperties>
</file>