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3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1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8E40-3EDF-4DA9-BCFF-FDCC390C2E8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0DCA-55B1-438B-82B3-378F5A8F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Amazon commerce</a:t>
            </a:r>
            <a:br>
              <a:rPr lang="en-US" altLang="ko-KR" dirty="0" smtClean="0"/>
            </a:br>
            <a:r>
              <a:rPr lang="en-US" altLang="ko-KR" dirty="0" smtClean="0"/>
              <a:t>reviews set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classificaiton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8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5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7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2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0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1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1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1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화면 슬라이드 쇼(4:3)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Amazon commerce reviews set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commerce reviews set</dc:title>
  <dc:creator>R.Gyeong Lee</dc:creator>
  <cp:lastModifiedBy>R.Gyeong Lee</cp:lastModifiedBy>
  <cp:revision>1</cp:revision>
  <dcterms:created xsi:type="dcterms:W3CDTF">2017-10-23T01:09:21Z</dcterms:created>
  <dcterms:modified xsi:type="dcterms:W3CDTF">2017-10-23T01:18:20Z</dcterms:modified>
</cp:coreProperties>
</file>