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5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8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0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8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1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386E-285C-4B7B-8251-95B41ED93B3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A871-11DC-4EB4-AB03-AB91E9526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Verification </a:t>
            </a:r>
            <a:r>
              <a:rPr lang="en-US" altLang="zh-CN" dirty="0"/>
              <a:t>of </a:t>
            </a:r>
            <a:r>
              <a:rPr lang="en-US" altLang="zh-CN" dirty="0" smtClean="0"/>
              <a:t>BBW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994" y="274397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4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model in UPPAAL </a:t>
            </a:r>
          </a:p>
          <a:p>
            <a:pPr lvl="1"/>
            <a:r>
              <a:rPr lang="en-US" altLang="zh-CN" dirty="0" smtClean="0"/>
              <a:t>ESAT-ADL is NOT a model checker but UPPAAL is</a:t>
            </a:r>
          </a:p>
          <a:p>
            <a:pPr lvl="1"/>
            <a:r>
              <a:rPr lang="en-US" altLang="zh-CN" dirty="0" smtClean="0"/>
              <a:t>ESAT-ADL does NOT contain behaviors inside of function prototypes </a:t>
            </a:r>
          </a:p>
          <a:p>
            <a:r>
              <a:rPr lang="en-US" altLang="zh-CN" dirty="0" smtClean="0"/>
              <a:t>Verify properties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87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model in UPPAAL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one template to represent one function prototype (box)</a:t>
            </a:r>
          </a:p>
          <a:p>
            <a:r>
              <a:rPr lang="en-US" altLang="zh-CN" dirty="0" smtClean="0"/>
              <a:t>Two location</a:t>
            </a:r>
          </a:p>
          <a:p>
            <a:pPr lvl="1"/>
            <a:r>
              <a:rPr lang="en-US" altLang="zh-CN" dirty="0" smtClean="0"/>
              <a:t>One for idle</a:t>
            </a:r>
          </a:p>
          <a:p>
            <a:pPr lvl="1"/>
            <a:r>
              <a:rPr lang="en-US" altLang="zh-CN" dirty="0" smtClean="0"/>
              <a:t>Another one for running</a:t>
            </a:r>
          </a:p>
          <a:p>
            <a:r>
              <a:rPr lang="en-US" altLang="zh-CN" dirty="0" smtClean="0"/>
              <a:t>Use synchronize channels to represent ports and channels (communication between boxes)</a:t>
            </a:r>
          </a:p>
          <a:p>
            <a:r>
              <a:rPr lang="en-US" altLang="zh-CN" dirty="0" smtClean="0"/>
              <a:t>Use global variable to represent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97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model in UPPAAL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50" y="4001294"/>
            <a:ext cx="5711899" cy="27396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79" y="1574060"/>
            <a:ext cx="910717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9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model in UPPAAL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13" y="1980455"/>
            <a:ext cx="4191777" cy="3546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05" y="2388533"/>
            <a:ext cx="5578172" cy="27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7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model in UPPAAL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67" y="1540562"/>
            <a:ext cx="5708223" cy="3645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57" y="1027906"/>
            <a:ext cx="519185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model in UPPAAL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0" y="2139565"/>
            <a:ext cx="5454492" cy="2527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81" y="1879231"/>
            <a:ext cx="4559096" cy="30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Properties based on your model</a:t>
            </a:r>
          </a:p>
          <a:p>
            <a:endParaRPr lang="en-US" altLang="zh-CN" dirty="0"/>
          </a:p>
          <a:p>
            <a:r>
              <a:rPr lang="en-US" altLang="zh-CN" dirty="0" smtClean="0"/>
              <a:t>ABS should finish in 5 time units</a:t>
            </a:r>
          </a:p>
          <a:p>
            <a:endParaRPr lang="en-US" altLang="zh-CN" dirty="0"/>
          </a:p>
          <a:p>
            <a:r>
              <a:rPr lang="en-US" altLang="zh-CN" dirty="0" smtClean="0"/>
              <a:t>Speed should be larger or equal to 0 (not negative )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54790"/>
          <a:stretch/>
        </p:blipFill>
        <p:spPr>
          <a:xfrm>
            <a:off x="1215165" y="4409748"/>
            <a:ext cx="5330856" cy="3915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52723"/>
          <a:stretch/>
        </p:blipFill>
        <p:spPr>
          <a:xfrm>
            <a:off x="1185555" y="3370998"/>
            <a:ext cx="5330856" cy="4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Press down pedal, vehicle should stop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Press down </a:t>
            </a:r>
            <a:r>
              <a:rPr lang="en-US" altLang="zh-CN" dirty="0" smtClean="0"/>
              <a:t>pedal, vehicle should stop in 61 time unit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2" y="2394879"/>
            <a:ext cx="9395158" cy="4575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16" y="3872688"/>
            <a:ext cx="9543490" cy="4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0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Verification of BBW system</vt:lpstr>
      <vt:lpstr>Outline</vt:lpstr>
      <vt:lpstr>Build model in UPPAAL</vt:lpstr>
      <vt:lpstr>Build model in UPPAAL</vt:lpstr>
      <vt:lpstr>Build model in UPPAAL</vt:lpstr>
      <vt:lpstr>Build model in UPPAAL</vt:lpstr>
      <vt:lpstr>Build model in UPPAAL</vt:lpstr>
      <vt:lpstr>Verify Properties</vt:lpstr>
      <vt:lpstr>Verify Properties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BBW system</dc:title>
  <dc:creator>chenjd</dc:creator>
  <cp:lastModifiedBy>chenjd</cp:lastModifiedBy>
  <cp:revision>5</cp:revision>
  <dcterms:created xsi:type="dcterms:W3CDTF">2016-02-23T08:19:21Z</dcterms:created>
  <dcterms:modified xsi:type="dcterms:W3CDTF">2016-02-23T08:54:38Z</dcterms:modified>
</cp:coreProperties>
</file>