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FF99FF"/>
    <a:srgbClr val="FF9966"/>
    <a:srgbClr val="FF6600"/>
    <a:srgbClr val="990033"/>
    <a:srgbClr val="FFCCFF"/>
    <a:srgbClr val="F739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513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231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77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646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70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177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106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302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76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76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16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A5050-3780-4EA7-9198-8F853BB81E07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530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3005" y="965618"/>
            <a:ext cx="9975272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35281" y="1112565"/>
            <a:ext cx="2574174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318163" y="1112565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693130" y="1137503"/>
            <a:ext cx="3114501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94607" y="1766322"/>
            <a:ext cx="2152996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4" name="TextBox 33"/>
          <p:cNvSpPr txBox="1"/>
          <p:nvPr/>
        </p:nvSpPr>
        <p:spPr>
          <a:xfrm>
            <a:off x="494607" y="2431235"/>
            <a:ext cx="2152996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493223" y="2096528"/>
            <a:ext cx="775854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6" name="TextBox 35"/>
          <p:cNvSpPr txBox="1"/>
          <p:nvPr/>
        </p:nvSpPr>
        <p:spPr>
          <a:xfrm>
            <a:off x="1333501" y="2087431"/>
            <a:ext cx="624839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7" name="TextBox 36"/>
          <p:cNvSpPr txBox="1"/>
          <p:nvPr/>
        </p:nvSpPr>
        <p:spPr>
          <a:xfrm>
            <a:off x="2022764" y="2085298"/>
            <a:ext cx="624839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493223" y="2786269"/>
            <a:ext cx="775854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9" name="TextBox 38"/>
          <p:cNvSpPr txBox="1"/>
          <p:nvPr/>
        </p:nvSpPr>
        <p:spPr>
          <a:xfrm>
            <a:off x="1333501" y="2777172"/>
            <a:ext cx="624839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2022764" y="2775039"/>
            <a:ext cx="624839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2023.10.04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모바일 스토리 보드 제작</a:t>
            </a:r>
            <a:endParaRPr lang="ko-KR" altLang="en-US" sz="1200"/>
          </a:p>
        </p:txBody>
      </p:sp>
      <p:grpSp>
        <p:nvGrpSpPr>
          <p:cNvPr id="53" name="그룹 52"/>
          <p:cNvGrpSpPr/>
          <p:nvPr/>
        </p:nvGrpSpPr>
        <p:grpSpPr>
          <a:xfrm>
            <a:off x="504304" y="3136295"/>
            <a:ext cx="2143300" cy="1916497"/>
            <a:chOff x="3426226" y="1556808"/>
            <a:chExt cx="2725192" cy="2067541"/>
          </a:xfrm>
        </p:grpSpPr>
        <p:sp>
          <p:nvSpPr>
            <p:cNvPr id="47" name="직사각형 46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280598" y="2391358"/>
              <a:ext cx="1531445" cy="39844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IMAGE</a:t>
              </a:r>
              <a:endParaRPr lang="ko-KR" altLang="en-US" dirty="0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504304" y="5134171"/>
            <a:ext cx="996140" cy="890729"/>
            <a:chOff x="3426226" y="1556808"/>
            <a:chExt cx="2725192" cy="2067541"/>
          </a:xfrm>
        </p:grpSpPr>
        <p:sp>
          <p:nvSpPr>
            <p:cNvPr id="65" name="직사각형 64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6" name="직선 연결선 65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140629" y="2333481"/>
              <a:ext cx="1808017" cy="50008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1565568" y="5119366"/>
            <a:ext cx="653930" cy="584731"/>
            <a:chOff x="3426226" y="1556808"/>
            <a:chExt cx="2725192" cy="2067541"/>
          </a:xfrm>
        </p:grpSpPr>
        <p:sp>
          <p:nvSpPr>
            <p:cNvPr id="80" name="직사각형 79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1" name="직선 연결선 80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2300354" y="5113736"/>
            <a:ext cx="389310" cy="348113"/>
            <a:chOff x="3426226" y="1556808"/>
            <a:chExt cx="2725192" cy="2067541"/>
          </a:xfrm>
        </p:grpSpPr>
        <p:sp>
          <p:nvSpPr>
            <p:cNvPr id="86" name="직사각형 85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7" name="직선 연결선 86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3509751" y="2176536"/>
              <a:ext cx="2539838" cy="91398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" dirty="0" smtClean="0"/>
                <a:t>IMAGE</a:t>
              </a:r>
              <a:endParaRPr lang="ko-KR" altLang="en-US" sz="400" dirty="0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438303" y="1280028"/>
            <a:ext cx="1520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TITLE </a:t>
            </a:r>
            <a:r>
              <a:rPr lang="ko-KR" altLang="en-US" sz="1600" dirty="0" smtClean="0"/>
              <a:t>텍스트</a:t>
            </a:r>
            <a:endParaRPr lang="ko-KR" altLang="en-US" sz="1600" dirty="0"/>
          </a:p>
        </p:txBody>
      </p:sp>
      <p:sp>
        <p:nvSpPr>
          <p:cNvPr id="91" name="TextBox 90"/>
          <p:cNvSpPr txBox="1"/>
          <p:nvPr/>
        </p:nvSpPr>
        <p:spPr>
          <a:xfrm>
            <a:off x="438303" y="1505364"/>
            <a:ext cx="15200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기본 내용 </a:t>
            </a:r>
            <a:r>
              <a:rPr lang="ko-KR" altLang="en-US" sz="1000" dirty="0"/>
              <a:t>텍</a:t>
            </a:r>
            <a:r>
              <a:rPr lang="ko-KR" altLang="en-US" sz="1000" dirty="0" smtClean="0"/>
              <a:t>스트</a:t>
            </a:r>
            <a:endParaRPr lang="ko-KR" altLang="en-US" sz="1000" dirty="0"/>
          </a:p>
        </p:txBody>
      </p:sp>
      <p:grpSp>
        <p:nvGrpSpPr>
          <p:cNvPr id="96" name="그룹 95"/>
          <p:cNvGrpSpPr/>
          <p:nvPr/>
        </p:nvGrpSpPr>
        <p:grpSpPr>
          <a:xfrm>
            <a:off x="3613163" y="5414943"/>
            <a:ext cx="330522" cy="578307"/>
            <a:chOff x="3945168" y="2839833"/>
            <a:chExt cx="475386" cy="917520"/>
          </a:xfrm>
        </p:grpSpPr>
        <p:sp>
          <p:nvSpPr>
            <p:cNvPr id="94" name="타원 93"/>
            <p:cNvSpPr/>
            <p:nvPr/>
          </p:nvSpPr>
          <p:spPr>
            <a:xfrm>
              <a:off x="3956858" y="2839833"/>
              <a:ext cx="452007" cy="45200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모서리가 둥근 직사각형 94"/>
            <p:cNvSpPr/>
            <p:nvPr/>
          </p:nvSpPr>
          <p:spPr>
            <a:xfrm rot="16200000">
              <a:off x="3924244" y="3261043"/>
              <a:ext cx="517234" cy="47538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3521135" y="1280028"/>
            <a:ext cx="653930" cy="584731"/>
            <a:chOff x="3426226" y="1556808"/>
            <a:chExt cx="2725192" cy="2067541"/>
          </a:xfrm>
        </p:grpSpPr>
        <p:sp>
          <p:nvSpPr>
            <p:cNvPr id="98" name="직사각형 9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4459768" y="1284405"/>
            <a:ext cx="653930" cy="584731"/>
            <a:chOff x="3426226" y="1556808"/>
            <a:chExt cx="2725192" cy="2067541"/>
          </a:xfrm>
        </p:grpSpPr>
        <p:sp>
          <p:nvSpPr>
            <p:cNvPr id="103" name="직사각형 10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4" name="직선 연결선 10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5353396" y="1291442"/>
            <a:ext cx="653930" cy="584731"/>
            <a:chOff x="3426226" y="1556808"/>
            <a:chExt cx="2725192" cy="2067541"/>
          </a:xfrm>
        </p:grpSpPr>
        <p:sp>
          <p:nvSpPr>
            <p:cNvPr id="108" name="직사각형 10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9" name="직선 연결선 10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3521135" y="2008291"/>
            <a:ext cx="653930" cy="584731"/>
            <a:chOff x="3426226" y="1556808"/>
            <a:chExt cx="2725192" cy="2067541"/>
          </a:xfrm>
        </p:grpSpPr>
        <p:sp>
          <p:nvSpPr>
            <p:cNvPr id="113" name="직사각형 11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4" name="직선 연결선 11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4459768" y="2012668"/>
            <a:ext cx="653930" cy="584731"/>
            <a:chOff x="3426226" y="1556808"/>
            <a:chExt cx="2725192" cy="2067541"/>
          </a:xfrm>
        </p:grpSpPr>
        <p:sp>
          <p:nvSpPr>
            <p:cNvPr id="118" name="직사각형 11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9" name="직선 연결선 11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5353396" y="2019705"/>
            <a:ext cx="653930" cy="584731"/>
            <a:chOff x="3426226" y="1556808"/>
            <a:chExt cx="2725192" cy="2067541"/>
          </a:xfrm>
        </p:grpSpPr>
        <p:sp>
          <p:nvSpPr>
            <p:cNvPr id="123" name="직사각형 12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4" name="직선 연결선 12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3509017" y="3775499"/>
            <a:ext cx="653930" cy="584731"/>
            <a:chOff x="3426226" y="1556808"/>
            <a:chExt cx="2725192" cy="2067541"/>
          </a:xfrm>
          <a:solidFill>
            <a:schemeClr val="bg2">
              <a:lumMod val="90000"/>
            </a:schemeClr>
          </a:solidFill>
        </p:grpSpPr>
        <p:sp>
          <p:nvSpPr>
            <p:cNvPr id="128" name="직사각형 12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9" name="직선 연결선 12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4447650" y="3779876"/>
            <a:ext cx="653930" cy="584731"/>
            <a:chOff x="3426226" y="1556808"/>
            <a:chExt cx="2725192" cy="2067541"/>
          </a:xfrm>
          <a:solidFill>
            <a:schemeClr val="bg2">
              <a:lumMod val="90000"/>
            </a:schemeClr>
          </a:solidFill>
        </p:grpSpPr>
        <p:sp>
          <p:nvSpPr>
            <p:cNvPr id="133" name="직사각형 13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4" name="직선 연결선 13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5341278" y="3786913"/>
            <a:ext cx="653930" cy="584731"/>
            <a:chOff x="3426226" y="1556808"/>
            <a:chExt cx="2725192" cy="2067541"/>
          </a:xfrm>
        </p:grpSpPr>
        <p:sp>
          <p:nvSpPr>
            <p:cNvPr id="138" name="직사각형 13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9" name="직선 연결선 13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3509017" y="4503762"/>
            <a:ext cx="653930" cy="584731"/>
            <a:chOff x="3426226" y="1556808"/>
            <a:chExt cx="2725192" cy="2067541"/>
          </a:xfrm>
        </p:grpSpPr>
        <p:sp>
          <p:nvSpPr>
            <p:cNvPr id="143" name="직사각형 14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4" name="직선 연결선 14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4447650" y="4508139"/>
            <a:ext cx="653930" cy="584731"/>
            <a:chOff x="3426226" y="1556808"/>
            <a:chExt cx="2725192" cy="2067541"/>
          </a:xfrm>
          <a:solidFill>
            <a:schemeClr val="bg2">
              <a:lumMod val="90000"/>
            </a:schemeClr>
          </a:solidFill>
        </p:grpSpPr>
        <p:sp>
          <p:nvSpPr>
            <p:cNvPr id="148" name="직사각형 14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9" name="직선 연결선 14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5341278" y="4515176"/>
            <a:ext cx="653930" cy="584731"/>
            <a:chOff x="3426226" y="1556808"/>
            <a:chExt cx="2725192" cy="2067541"/>
          </a:xfrm>
        </p:grpSpPr>
        <p:sp>
          <p:nvSpPr>
            <p:cNvPr id="153" name="직사각형 15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4" name="직선 연결선 15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87" name="그룹 186"/>
          <p:cNvGrpSpPr/>
          <p:nvPr/>
        </p:nvGrpSpPr>
        <p:grpSpPr>
          <a:xfrm>
            <a:off x="4285394" y="2708904"/>
            <a:ext cx="978442" cy="885092"/>
            <a:chOff x="4200387" y="2634081"/>
            <a:chExt cx="1109237" cy="1003408"/>
          </a:xfrm>
        </p:grpSpPr>
        <p:sp>
          <p:nvSpPr>
            <p:cNvPr id="157" name="순서도: 연결자 156"/>
            <p:cNvSpPr/>
            <p:nvPr/>
          </p:nvSpPr>
          <p:spPr>
            <a:xfrm>
              <a:off x="4456304" y="2634081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순서도: 연결자 157"/>
            <p:cNvSpPr/>
            <p:nvPr/>
          </p:nvSpPr>
          <p:spPr>
            <a:xfrm>
              <a:off x="4456304" y="2817368"/>
              <a:ext cx="153238" cy="15323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순서도: 연결자 158"/>
            <p:cNvSpPr/>
            <p:nvPr/>
          </p:nvSpPr>
          <p:spPr>
            <a:xfrm>
              <a:off x="4455406" y="3019230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순서도: 연결자 159"/>
            <p:cNvSpPr/>
            <p:nvPr/>
          </p:nvSpPr>
          <p:spPr>
            <a:xfrm>
              <a:off x="4455406" y="3251434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순서도: 연결자 160"/>
            <p:cNvSpPr/>
            <p:nvPr/>
          </p:nvSpPr>
          <p:spPr>
            <a:xfrm>
              <a:off x="4448557" y="3475000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순서도: 연결자 166"/>
            <p:cNvSpPr/>
            <p:nvPr/>
          </p:nvSpPr>
          <p:spPr>
            <a:xfrm>
              <a:off x="4687685" y="2642569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순서도: 연결자 167"/>
            <p:cNvSpPr/>
            <p:nvPr/>
          </p:nvSpPr>
          <p:spPr>
            <a:xfrm>
              <a:off x="4687685" y="2825856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순서도: 연결자 168"/>
            <p:cNvSpPr/>
            <p:nvPr/>
          </p:nvSpPr>
          <p:spPr>
            <a:xfrm>
              <a:off x="4686787" y="3027718"/>
              <a:ext cx="153238" cy="15323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순서도: 연결자 169"/>
            <p:cNvSpPr/>
            <p:nvPr/>
          </p:nvSpPr>
          <p:spPr>
            <a:xfrm>
              <a:off x="4686787" y="3259922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순서도: 연결자 170"/>
            <p:cNvSpPr/>
            <p:nvPr/>
          </p:nvSpPr>
          <p:spPr>
            <a:xfrm>
              <a:off x="4679938" y="3483488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순서도: 연결자 171"/>
            <p:cNvSpPr/>
            <p:nvPr/>
          </p:nvSpPr>
          <p:spPr>
            <a:xfrm>
              <a:off x="4911810" y="2642569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순서도: 연결자 172"/>
            <p:cNvSpPr/>
            <p:nvPr/>
          </p:nvSpPr>
          <p:spPr>
            <a:xfrm>
              <a:off x="4911810" y="2825856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순서도: 연결자 173"/>
            <p:cNvSpPr/>
            <p:nvPr/>
          </p:nvSpPr>
          <p:spPr>
            <a:xfrm>
              <a:off x="4910912" y="3027718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순서도: 연결자 174"/>
            <p:cNvSpPr/>
            <p:nvPr/>
          </p:nvSpPr>
          <p:spPr>
            <a:xfrm>
              <a:off x="4910912" y="3259922"/>
              <a:ext cx="153238" cy="15323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순서도: 연결자 175"/>
            <p:cNvSpPr/>
            <p:nvPr/>
          </p:nvSpPr>
          <p:spPr>
            <a:xfrm>
              <a:off x="4904063" y="3483488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순서도: 연결자 176"/>
            <p:cNvSpPr/>
            <p:nvPr/>
          </p:nvSpPr>
          <p:spPr>
            <a:xfrm>
              <a:off x="5156386" y="2643332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순서도: 연결자 177"/>
            <p:cNvSpPr/>
            <p:nvPr/>
          </p:nvSpPr>
          <p:spPr>
            <a:xfrm>
              <a:off x="5156386" y="2826619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순서도: 연결자 178"/>
            <p:cNvSpPr/>
            <p:nvPr/>
          </p:nvSpPr>
          <p:spPr>
            <a:xfrm>
              <a:off x="5155488" y="3028481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순서도: 연결자 179"/>
            <p:cNvSpPr/>
            <p:nvPr/>
          </p:nvSpPr>
          <p:spPr>
            <a:xfrm>
              <a:off x="5155488" y="3260685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순서도: 연결자 180"/>
            <p:cNvSpPr/>
            <p:nvPr/>
          </p:nvSpPr>
          <p:spPr>
            <a:xfrm>
              <a:off x="5148639" y="3484251"/>
              <a:ext cx="153238" cy="15323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순서도: 연결자 181"/>
            <p:cNvSpPr/>
            <p:nvPr/>
          </p:nvSpPr>
          <p:spPr>
            <a:xfrm>
              <a:off x="4208134" y="2642569"/>
              <a:ext cx="153238" cy="15323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순서도: 연결자 182"/>
            <p:cNvSpPr/>
            <p:nvPr/>
          </p:nvSpPr>
          <p:spPr>
            <a:xfrm>
              <a:off x="4208134" y="2825856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순서도: 연결자 183"/>
            <p:cNvSpPr/>
            <p:nvPr/>
          </p:nvSpPr>
          <p:spPr>
            <a:xfrm>
              <a:off x="4207236" y="3027718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순서도: 연결자 184"/>
            <p:cNvSpPr/>
            <p:nvPr/>
          </p:nvSpPr>
          <p:spPr>
            <a:xfrm>
              <a:off x="4207236" y="3259922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순서도: 연결자 185"/>
            <p:cNvSpPr/>
            <p:nvPr/>
          </p:nvSpPr>
          <p:spPr>
            <a:xfrm>
              <a:off x="4200387" y="3483488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8" name="L 도형 187"/>
          <p:cNvSpPr/>
          <p:nvPr/>
        </p:nvSpPr>
        <p:spPr>
          <a:xfrm rot="19170624">
            <a:off x="3401414" y="3530914"/>
            <a:ext cx="465857" cy="200813"/>
          </a:xfrm>
          <a:prstGeom prst="corne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L 도형 188"/>
          <p:cNvSpPr/>
          <p:nvPr/>
        </p:nvSpPr>
        <p:spPr>
          <a:xfrm rot="19170624">
            <a:off x="4324528" y="3505697"/>
            <a:ext cx="465857" cy="200813"/>
          </a:xfrm>
          <a:prstGeom prst="corne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L 도형 189"/>
          <p:cNvSpPr/>
          <p:nvPr/>
        </p:nvSpPr>
        <p:spPr>
          <a:xfrm rot="19170624">
            <a:off x="4306753" y="4246809"/>
            <a:ext cx="465857" cy="200813"/>
          </a:xfrm>
          <a:prstGeom prst="corne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직사각형 190"/>
          <p:cNvSpPr/>
          <p:nvPr/>
        </p:nvSpPr>
        <p:spPr>
          <a:xfrm>
            <a:off x="3465517" y="5340136"/>
            <a:ext cx="656299" cy="6562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모서리가 둥근 직사각형 191"/>
          <p:cNvSpPr/>
          <p:nvPr/>
        </p:nvSpPr>
        <p:spPr>
          <a:xfrm>
            <a:off x="4578719" y="5302721"/>
            <a:ext cx="285099" cy="28509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포인트가 5개인 별 91"/>
          <p:cNvSpPr/>
          <p:nvPr/>
        </p:nvSpPr>
        <p:spPr>
          <a:xfrm>
            <a:off x="4596001" y="5317297"/>
            <a:ext cx="250537" cy="250537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포인트가 5개인 별 316"/>
          <p:cNvSpPr/>
          <p:nvPr/>
        </p:nvSpPr>
        <p:spPr>
          <a:xfrm>
            <a:off x="7889375" y="4178450"/>
            <a:ext cx="250537" cy="250537"/>
          </a:xfrm>
          <a:prstGeom prst="star5">
            <a:avLst>
              <a:gd name="adj" fmla="val 25101"/>
              <a:gd name="hf" fmla="val 105146"/>
              <a:gd name="vf" fmla="val 11055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6" name="그룹 195"/>
          <p:cNvGrpSpPr/>
          <p:nvPr/>
        </p:nvGrpSpPr>
        <p:grpSpPr>
          <a:xfrm>
            <a:off x="4226036" y="5311383"/>
            <a:ext cx="285099" cy="285099"/>
            <a:chOff x="4226036" y="5311383"/>
            <a:chExt cx="285099" cy="285099"/>
          </a:xfrm>
        </p:grpSpPr>
        <p:sp>
          <p:nvSpPr>
            <p:cNvPr id="194" name="모서리가 둥근 직사각형 193"/>
            <p:cNvSpPr/>
            <p:nvPr/>
          </p:nvSpPr>
          <p:spPr>
            <a:xfrm>
              <a:off x="4226036" y="5311383"/>
              <a:ext cx="285099" cy="285099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포인트가 5개인 별 194"/>
            <p:cNvSpPr/>
            <p:nvPr/>
          </p:nvSpPr>
          <p:spPr>
            <a:xfrm>
              <a:off x="4243318" y="5325959"/>
              <a:ext cx="250537" cy="250537"/>
            </a:xfrm>
            <a:prstGeom prst="star5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8" name="직사각형 197"/>
          <p:cNvSpPr/>
          <p:nvPr/>
        </p:nvSpPr>
        <p:spPr>
          <a:xfrm>
            <a:off x="6808124" y="1280028"/>
            <a:ext cx="2880359" cy="174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>
            <a:off x="6808123" y="1512662"/>
            <a:ext cx="2880359" cy="174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직사각형 203"/>
          <p:cNvSpPr/>
          <p:nvPr/>
        </p:nvSpPr>
        <p:spPr>
          <a:xfrm>
            <a:off x="6808123" y="1745296"/>
            <a:ext cx="1180405" cy="191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직사각형 204"/>
          <p:cNvSpPr/>
          <p:nvPr/>
        </p:nvSpPr>
        <p:spPr>
          <a:xfrm>
            <a:off x="8013466" y="1749691"/>
            <a:ext cx="814637" cy="1871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직사각형 205"/>
          <p:cNvSpPr/>
          <p:nvPr/>
        </p:nvSpPr>
        <p:spPr>
          <a:xfrm>
            <a:off x="8853041" y="1749691"/>
            <a:ext cx="814637" cy="1871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4" name="그룹 213"/>
          <p:cNvGrpSpPr/>
          <p:nvPr/>
        </p:nvGrpSpPr>
        <p:grpSpPr>
          <a:xfrm>
            <a:off x="7791792" y="1753755"/>
            <a:ext cx="195166" cy="193210"/>
            <a:chOff x="7730578" y="2617832"/>
            <a:chExt cx="195166" cy="193210"/>
          </a:xfrm>
        </p:grpSpPr>
        <p:sp>
          <p:nvSpPr>
            <p:cNvPr id="213" name="직사각형 212"/>
            <p:cNvSpPr/>
            <p:nvPr/>
          </p:nvSpPr>
          <p:spPr>
            <a:xfrm>
              <a:off x="7730578" y="2617832"/>
              <a:ext cx="195166" cy="193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순서도: 병합 92"/>
            <p:cNvSpPr/>
            <p:nvPr/>
          </p:nvSpPr>
          <p:spPr>
            <a:xfrm>
              <a:off x="7763572" y="2661697"/>
              <a:ext cx="129179" cy="129179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0" name="그룹 229"/>
          <p:cNvGrpSpPr/>
          <p:nvPr/>
        </p:nvGrpSpPr>
        <p:grpSpPr>
          <a:xfrm>
            <a:off x="8632937" y="1745296"/>
            <a:ext cx="195166" cy="193210"/>
            <a:chOff x="7730578" y="2617832"/>
            <a:chExt cx="195166" cy="193210"/>
          </a:xfrm>
        </p:grpSpPr>
        <p:sp>
          <p:nvSpPr>
            <p:cNvPr id="231" name="직사각형 230"/>
            <p:cNvSpPr/>
            <p:nvPr/>
          </p:nvSpPr>
          <p:spPr>
            <a:xfrm>
              <a:off x="7730578" y="2617832"/>
              <a:ext cx="195166" cy="193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순서도: 병합 231"/>
            <p:cNvSpPr/>
            <p:nvPr/>
          </p:nvSpPr>
          <p:spPr>
            <a:xfrm>
              <a:off x="7763572" y="2661697"/>
              <a:ext cx="129179" cy="129179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3" name="그룹 232"/>
          <p:cNvGrpSpPr/>
          <p:nvPr/>
        </p:nvGrpSpPr>
        <p:grpSpPr>
          <a:xfrm>
            <a:off x="9480049" y="1745296"/>
            <a:ext cx="195166" cy="193210"/>
            <a:chOff x="7730578" y="2617832"/>
            <a:chExt cx="195166" cy="193210"/>
          </a:xfrm>
        </p:grpSpPr>
        <p:sp>
          <p:nvSpPr>
            <p:cNvPr id="234" name="직사각형 233"/>
            <p:cNvSpPr/>
            <p:nvPr/>
          </p:nvSpPr>
          <p:spPr>
            <a:xfrm>
              <a:off x="7730578" y="2617832"/>
              <a:ext cx="195166" cy="193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순서도: 병합 234"/>
            <p:cNvSpPr/>
            <p:nvPr/>
          </p:nvSpPr>
          <p:spPr>
            <a:xfrm>
              <a:off x="7763572" y="2661697"/>
              <a:ext cx="129179" cy="129179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9" name="그룹 258"/>
          <p:cNvGrpSpPr/>
          <p:nvPr/>
        </p:nvGrpSpPr>
        <p:grpSpPr>
          <a:xfrm>
            <a:off x="6794856" y="1954369"/>
            <a:ext cx="2895703" cy="1034037"/>
            <a:chOff x="6794856" y="1954369"/>
            <a:chExt cx="2895703" cy="1034037"/>
          </a:xfrm>
        </p:grpSpPr>
        <p:sp>
          <p:nvSpPr>
            <p:cNvPr id="202" name="직사각형 201"/>
            <p:cNvSpPr/>
            <p:nvPr/>
          </p:nvSpPr>
          <p:spPr>
            <a:xfrm>
              <a:off x="6808123" y="1997154"/>
              <a:ext cx="2880359" cy="1748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6810200" y="2252719"/>
              <a:ext cx="2880359" cy="1748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6" name="그룹 235"/>
            <p:cNvGrpSpPr/>
            <p:nvPr/>
          </p:nvGrpSpPr>
          <p:grpSpPr>
            <a:xfrm>
              <a:off x="9493316" y="1986712"/>
              <a:ext cx="195166" cy="193210"/>
              <a:chOff x="7730578" y="2617832"/>
              <a:chExt cx="195166" cy="193210"/>
            </a:xfrm>
          </p:grpSpPr>
          <p:sp>
            <p:nvSpPr>
              <p:cNvPr id="237" name="직사각형 236"/>
              <p:cNvSpPr/>
              <p:nvPr/>
            </p:nvSpPr>
            <p:spPr>
              <a:xfrm>
                <a:off x="7730578" y="2617832"/>
                <a:ext cx="195166" cy="193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순서도: 병합 237"/>
              <p:cNvSpPr/>
              <p:nvPr/>
            </p:nvSpPr>
            <p:spPr>
              <a:xfrm>
                <a:off x="7763572" y="2661697"/>
                <a:ext cx="129179" cy="129179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9" name="그룹 238"/>
            <p:cNvGrpSpPr/>
            <p:nvPr/>
          </p:nvGrpSpPr>
          <p:grpSpPr>
            <a:xfrm>
              <a:off x="9494429" y="2244778"/>
              <a:ext cx="195166" cy="193210"/>
              <a:chOff x="7730578" y="2617832"/>
              <a:chExt cx="195166" cy="193210"/>
            </a:xfrm>
          </p:grpSpPr>
          <p:sp>
            <p:nvSpPr>
              <p:cNvPr id="240" name="직사각형 239"/>
              <p:cNvSpPr/>
              <p:nvPr/>
            </p:nvSpPr>
            <p:spPr>
              <a:xfrm>
                <a:off x="7730578" y="2617832"/>
                <a:ext cx="195166" cy="193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순서도: 병합 240"/>
              <p:cNvSpPr/>
              <p:nvPr/>
            </p:nvSpPr>
            <p:spPr>
              <a:xfrm>
                <a:off x="7763572" y="2661697"/>
                <a:ext cx="129179" cy="129179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6" name="직사각형 245"/>
            <p:cNvSpPr/>
            <p:nvPr/>
          </p:nvSpPr>
          <p:spPr>
            <a:xfrm>
              <a:off x="6809718" y="2431599"/>
              <a:ext cx="2880359" cy="5088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6808123" y="2211737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/>
                <a:t>선택항목</a:t>
              </a:r>
              <a:endParaRPr lang="ko-KR" altLang="en-US" sz="900" dirty="0"/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6801490" y="1954369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/>
                <a:t>선택항목</a:t>
              </a:r>
              <a:endParaRPr lang="ko-KR" altLang="en-US" sz="900" dirty="0"/>
            </a:p>
          </p:txBody>
        </p:sp>
        <p:grpSp>
          <p:nvGrpSpPr>
            <p:cNvPr id="252" name="그룹 251"/>
            <p:cNvGrpSpPr/>
            <p:nvPr/>
          </p:nvGrpSpPr>
          <p:grpSpPr>
            <a:xfrm>
              <a:off x="6809718" y="2423283"/>
              <a:ext cx="2880359" cy="508821"/>
              <a:chOff x="6794856" y="3007143"/>
              <a:chExt cx="2880359" cy="508821"/>
            </a:xfrm>
          </p:grpSpPr>
          <p:sp>
            <p:nvSpPr>
              <p:cNvPr id="242" name="직사각형 241"/>
              <p:cNvSpPr/>
              <p:nvPr/>
            </p:nvSpPr>
            <p:spPr>
              <a:xfrm>
                <a:off x="6794856" y="3007143"/>
                <a:ext cx="2880359" cy="1748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직사각형 242"/>
              <p:cNvSpPr/>
              <p:nvPr/>
            </p:nvSpPr>
            <p:spPr>
              <a:xfrm>
                <a:off x="6801490" y="3181970"/>
                <a:ext cx="2862853" cy="1757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4" name="직사각형 243"/>
              <p:cNvSpPr/>
              <p:nvPr/>
            </p:nvSpPr>
            <p:spPr>
              <a:xfrm>
                <a:off x="6794856" y="3341137"/>
                <a:ext cx="2880359" cy="1748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7" name="TextBox 246"/>
            <p:cNvSpPr txBox="1"/>
            <p:nvPr/>
          </p:nvSpPr>
          <p:spPr>
            <a:xfrm>
              <a:off x="6794856" y="2401359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1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6794856" y="2583834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2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6801490" y="2757574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3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257" name="TextBox 256"/>
          <p:cNvSpPr txBox="1"/>
          <p:nvPr/>
        </p:nvSpPr>
        <p:spPr>
          <a:xfrm>
            <a:off x="6790556" y="1485455"/>
            <a:ext cx="996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75000"/>
                  </a:schemeClr>
                </a:solidFill>
              </a:rPr>
              <a:t>이메일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6801490" y="1244216"/>
            <a:ext cx="996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75000"/>
                  </a:schemeClr>
                </a:solidFill>
              </a:rPr>
              <a:t>이름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6801490" y="1713205"/>
            <a:ext cx="996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년도</a:t>
            </a:r>
            <a:endParaRPr lang="ko-KR" altLang="en-US" sz="900" dirty="0"/>
          </a:p>
        </p:txBody>
      </p:sp>
      <p:sp>
        <p:nvSpPr>
          <p:cNvPr id="255" name="TextBox 254"/>
          <p:cNvSpPr txBox="1"/>
          <p:nvPr/>
        </p:nvSpPr>
        <p:spPr>
          <a:xfrm>
            <a:off x="8134734" y="1729079"/>
            <a:ext cx="3828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월</a:t>
            </a:r>
            <a:endParaRPr lang="ko-KR" altLang="en-US" sz="900" dirty="0"/>
          </a:p>
        </p:txBody>
      </p:sp>
      <p:sp>
        <p:nvSpPr>
          <p:cNvPr id="256" name="TextBox 255"/>
          <p:cNvSpPr txBox="1"/>
          <p:nvPr/>
        </p:nvSpPr>
        <p:spPr>
          <a:xfrm>
            <a:off x="8929009" y="1721188"/>
            <a:ext cx="4995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일</a:t>
            </a:r>
          </a:p>
        </p:txBody>
      </p:sp>
      <p:sp>
        <p:nvSpPr>
          <p:cNvPr id="261" name="직사각형 260"/>
          <p:cNvSpPr/>
          <p:nvPr/>
        </p:nvSpPr>
        <p:spPr>
          <a:xfrm>
            <a:off x="6828607" y="4161160"/>
            <a:ext cx="963334" cy="192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직사각형 261"/>
          <p:cNvSpPr/>
          <p:nvPr/>
        </p:nvSpPr>
        <p:spPr>
          <a:xfrm>
            <a:off x="6830683" y="4425803"/>
            <a:ext cx="961233" cy="183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3" name="그룹 262"/>
          <p:cNvGrpSpPr/>
          <p:nvPr/>
        </p:nvGrpSpPr>
        <p:grpSpPr>
          <a:xfrm>
            <a:off x="7585721" y="4159543"/>
            <a:ext cx="197431" cy="193210"/>
            <a:chOff x="7730578" y="2617832"/>
            <a:chExt cx="195166" cy="193210"/>
          </a:xfrm>
        </p:grpSpPr>
        <p:sp>
          <p:nvSpPr>
            <p:cNvPr id="277" name="직사각형 276"/>
            <p:cNvSpPr/>
            <p:nvPr/>
          </p:nvSpPr>
          <p:spPr>
            <a:xfrm>
              <a:off x="7730578" y="2617832"/>
              <a:ext cx="195166" cy="193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8" name="순서도: 병합 277"/>
            <p:cNvSpPr/>
            <p:nvPr/>
          </p:nvSpPr>
          <p:spPr>
            <a:xfrm>
              <a:off x="7763572" y="2661697"/>
              <a:ext cx="129179" cy="129179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4" name="그룹 263"/>
          <p:cNvGrpSpPr/>
          <p:nvPr/>
        </p:nvGrpSpPr>
        <p:grpSpPr>
          <a:xfrm>
            <a:off x="7585721" y="4434119"/>
            <a:ext cx="197431" cy="156716"/>
            <a:chOff x="7730578" y="2617832"/>
            <a:chExt cx="195166" cy="193210"/>
          </a:xfrm>
        </p:grpSpPr>
        <p:sp>
          <p:nvSpPr>
            <p:cNvPr id="275" name="직사각형 274"/>
            <p:cNvSpPr/>
            <p:nvPr/>
          </p:nvSpPr>
          <p:spPr>
            <a:xfrm>
              <a:off x="7730578" y="2617832"/>
              <a:ext cx="195166" cy="193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순서도: 병합 275"/>
            <p:cNvSpPr/>
            <p:nvPr/>
          </p:nvSpPr>
          <p:spPr>
            <a:xfrm>
              <a:off x="7763572" y="2661697"/>
              <a:ext cx="129179" cy="129179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5" name="직사각형 264"/>
          <p:cNvSpPr/>
          <p:nvPr/>
        </p:nvSpPr>
        <p:spPr>
          <a:xfrm>
            <a:off x="6830202" y="4590835"/>
            <a:ext cx="961720" cy="531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TextBox 265"/>
          <p:cNvSpPr txBox="1"/>
          <p:nvPr/>
        </p:nvSpPr>
        <p:spPr>
          <a:xfrm>
            <a:off x="6828604" y="4393369"/>
            <a:ext cx="10729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endParaRPr lang="ko-KR" altLang="en-US" sz="900" dirty="0"/>
          </a:p>
        </p:txBody>
      </p:sp>
      <p:sp>
        <p:nvSpPr>
          <p:cNvPr id="267" name="TextBox 266"/>
          <p:cNvSpPr txBox="1"/>
          <p:nvPr/>
        </p:nvSpPr>
        <p:spPr>
          <a:xfrm>
            <a:off x="6828579" y="4158645"/>
            <a:ext cx="10085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endParaRPr lang="ko-KR" altLang="en-US" sz="900" dirty="0"/>
          </a:p>
        </p:txBody>
      </p:sp>
      <p:grpSp>
        <p:nvGrpSpPr>
          <p:cNvPr id="268" name="그룹 267"/>
          <p:cNvGrpSpPr/>
          <p:nvPr/>
        </p:nvGrpSpPr>
        <p:grpSpPr>
          <a:xfrm>
            <a:off x="6831892" y="4639287"/>
            <a:ext cx="2877969" cy="508821"/>
            <a:chOff x="6794856" y="3007143"/>
            <a:chExt cx="2880359" cy="508821"/>
          </a:xfrm>
        </p:grpSpPr>
        <p:sp>
          <p:nvSpPr>
            <p:cNvPr id="272" name="직사각형 271"/>
            <p:cNvSpPr/>
            <p:nvPr/>
          </p:nvSpPr>
          <p:spPr>
            <a:xfrm>
              <a:off x="6794856" y="3007143"/>
              <a:ext cx="2880359" cy="1748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직사각형 272"/>
            <p:cNvSpPr/>
            <p:nvPr/>
          </p:nvSpPr>
          <p:spPr>
            <a:xfrm>
              <a:off x="6801491" y="3156637"/>
              <a:ext cx="944052" cy="2011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4" name="직사각형 273"/>
            <p:cNvSpPr/>
            <p:nvPr/>
          </p:nvSpPr>
          <p:spPr>
            <a:xfrm>
              <a:off x="6794856" y="3341137"/>
              <a:ext cx="2880359" cy="1748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9" name="TextBox 268"/>
          <p:cNvSpPr txBox="1"/>
          <p:nvPr/>
        </p:nvSpPr>
        <p:spPr>
          <a:xfrm>
            <a:off x="6815339" y="4581365"/>
            <a:ext cx="976755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75000"/>
                  </a:schemeClr>
                </a:solidFill>
              </a:rPr>
              <a:t>선택</a:t>
            </a:r>
            <a:r>
              <a:rPr lang="en-US" altLang="ko-KR" sz="900" dirty="0" smtClean="0">
                <a:solidFill>
                  <a:schemeClr val="bg2">
                    <a:lumMod val="75000"/>
                  </a:schemeClr>
                </a:solidFill>
              </a:rPr>
              <a:t>1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6815339" y="4765466"/>
            <a:ext cx="875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75000"/>
                  </a:schemeClr>
                </a:solidFill>
              </a:rPr>
              <a:t>선택</a:t>
            </a:r>
            <a:r>
              <a:rPr lang="en-US" altLang="ko-KR" sz="900" dirty="0" smtClean="0">
                <a:solidFill>
                  <a:schemeClr val="bg2">
                    <a:lumMod val="75000"/>
                  </a:schemeClr>
                </a:solidFill>
              </a:rPr>
              <a:t>2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6821972" y="4939206"/>
            <a:ext cx="10085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75000"/>
                  </a:schemeClr>
                </a:solidFill>
              </a:rPr>
              <a:t>선택</a:t>
            </a:r>
            <a:r>
              <a:rPr lang="en-US" altLang="ko-KR" sz="900" dirty="0" smtClean="0">
                <a:solidFill>
                  <a:schemeClr val="bg2">
                    <a:lumMod val="75000"/>
                  </a:schemeClr>
                </a:solidFill>
              </a:rPr>
              <a:t>3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298" name="그룹 297"/>
          <p:cNvGrpSpPr/>
          <p:nvPr/>
        </p:nvGrpSpPr>
        <p:grpSpPr>
          <a:xfrm>
            <a:off x="6812922" y="3093429"/>
            <a:ext cx="2929429" cy="1034037"/>
            <a:chOff x="6794856" y="1954369"/>
            <a:chExt cx="2895703" cy="1034037"/>
          </a:xfrm>
        </p:grpSpPr>
        <p:sp>
          <p:nvSpPr>
            <p:cNvPr id="299" name="직사각형 298"/>
            <p:cNvSpPr/>
            <p:nvPr/>
          </p:nvSpPr>
          <p:spPr>
            <a:xfrm>
              <a:off x="6808123" y="1997154"/>
              <a:ext cx="2880359" cy="1748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직사각형 299"/>
            <p:cNvSpPr/>
            <p:nvPr/>
          </p:nvSpPr>
          <p:spPr>
            <a:xfrm>
              <a:off x="6810200" y="2252719"/>
              <a:ext cx="2880359" cy="1748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1" name="그룹 300"/>
            <p:cNvGrpSpPr/>
            <p:nvPr/>
          </p:nvGrpSpPr>
          <p:grpSpPr>
            <a:xfrm>
              <a:off x="9493316" y="1986712"/>
              <a:ext cx="195166" cy="193210"/>
              <a:chOff x="7730578" y="2617832"/>
              <a:chExt cx="195166" cy="193210"/>
            </a:xfrm>
          </p:grpSpPr>
          <p:sp>
            <p:nvSpPr>
              <p:cNvPr id="315" name="직사각형 314"/>
              <p:cNvSpPr/>
              <p:nvPr/>
            </p:nvSpPr>
            <p:spPr>
              <a:xfrm>
                <a:off x="7730578" y="2617832"/>
                <a:ext cx="195166" cy="193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6" name="순서도: 병합 315"/>
              <p:cNvSpPr/>
              <p:nvPr/>
            </p:nvSpPr>
            <p:spPr>
              <a:xfrm>
                <a:off x="7763572" y="2661697"/>
                <a:ext cx="129179" cy="129179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2" name="그룹 301"/>
            <p:cNvGrpSpPr/>
            <p:nvPr/>
          </p:nvGrpSpPr>
          <p:grpSpPr>
            <a:xfrm>
              <a:off x="9494429" y="2244778"/>
              <a:ext cx="195166" cy="193210"/>
              <a:chOff x="7730578" y="2617832"/>
              <a:chExt cx="195166" cy="193210"/>
            </a:xfrm>
          </p:grpSpPr>
          <p:sp>
            <p:nvSpPr>
              <p:cNvPr id="313" name="직사각형 312"/>
              <p:cNvSpPr/>
              <p:nvPr/>
            </p:nvSpPr>
            <p:spPr>
              <a:xfrm>
                <a:off x="7730578" y="2617832"/>
                <a:ext cx="195166" cy="193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4" name="순서도: 병합 313"/>
              <p:cNvSpPr/>
              <p:nvPr/>
            </p:nvSpPr>
            <p:spPr>
              <a:xfrm>
                <a:off x="7763572" y="2661697"/>
                <a:ext cx="129179" cy="129179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3" name="직사각형 302"/>
            <p:cNvSpPr/>
            <p:nvPr/>
          </p:nvSpPr>
          <p:spPr>
            <a:xfrm>
              <a:off x="6809718" y="2431599"/>
              <a:ext cx="2880359" cy="5088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6808123" y="2211737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/>
                <a:t>선택항목</a:t>
              </a:r>
              <a:endParaRPr lang="ko-KR" altLang="en-US" sz="900" dirty="0"/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6801490" y="1954369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/>
                <a:t>선택항목</a:t>
              </a:r>
              <a:endParaRPr lang="ko-KR" altLang="en-US" sz="900" dirty="0"/>
            </a:p>
          </p:txBody>
        </p:sp>
        <p:grpSp>
          <p:nvGrpSpPr>
            <p:cNvPr id="306" name="그룹 305"/>
            <p:cNvGrpSpPr/>
            <p:nvPr/>
          </p:nvGrpSpPr>
          <p:grpSpPr>
            <a:xfrm>
              <a:off x="6809718" y="2423283"/>
              <a:ext cx="2880359" cy="508821"/>
              <a:chOff x="6794856" y="3007143"/>
              <a:chExt cx="2880359" cy="508821"/>
            </a:xfrm>
          </p:grpSpPr>
          <p:sp>
            <p:nvSpPr>
              <p:cNvPr id="310" name="직사각형 309"/>
              <p:cNvSpPr/>
              <p:nvPr/>
            </p:nvSpPr>
            <p:spPr>
              <a:xfrm>
                <a:off x="6794856" y="3007143"/>
                <a:ext cx="2880359" cy="1748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직사각형 310"/>
              <p:cNvSpPr/>
              <p:nvPr/>
            </p:nvSpPr>
            <p:spPr>
              <a:xfrm>
                <a:off x="6801490" y="3181970"/>
                <a:ext cx="2862853" cy="1757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직사각형 311"/>
              <p:cNvSpPr/>
              <p:nvPr/>
            </p:nvSpPr>
            <p:spPr>
              <a:xfrm>
                <a:off x="6794856" y="3341137"/>
                <a:ext cx="2880359" cy="1748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7" name="TextBox 306"/>
            <p:cNvSpPr txBox="1"/>
            <p:nvPr/>
          </p:nvSpPr>
          <p:spPr>
            <a:xfrm>
              <a:off x="6794856" y="2401359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1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6794856" y="2583834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2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6801490" y="2757574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3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318" name="포인트가 5개인 별 317"/>
          <p:cNvSpPr/>
          <p:nvPr/>
        </p:nvSpPr>
        <p:spPr>
          <a:xfrm>
            <a:off x="8206480" y="4180480"/>
            <a:ext cx="250537" cy="250537"/>
          </a:xfrm>
          <a:prstGeom prst="star5">
            <a:avLst>
              <a:gd name="adj" fmla="val 25101"/>
              <a:gd name="hf" fmla="val 105146"/>
              <a:gd name="vf" fmla="val 11055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" name="포인트가 5개인 별 318"/>
          <p:cNvSpPr/>
          <p:nvPr/>
        </p:nvSpPr>
        <p:spPr>
          <a:xfrm>
            <a:off x="8519365" y="4171253"/>
            <a:ext cx="250537" cy="250537"/>
          </a:xfrm>
          <a:prstGeom prst="star5">
            <a:avLst>
              <a:gd name="adj" fmla="val 25101"/>
              <a:gd name="hf" fmla="val 105146"/>
              <a:gd name="vf" fmla="val 110557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" name="포인트가 5개인 별 319"/>
          <p:cNvSpPr/>
          <p:nvPr/>
        </p:nvSpPr>
        <p:spPr>
          <a:xfrm>
            <a:off x="8837085" y="4171253"/>
            <a:ext cx="250537" cy="250537"/>
          </a:xfrm>
          <a:prstGeom prst="star5">
            <a:avLst>
              <a:gd name="adj" fmla="val 25101"/>
              <a:gd name="hf" fmla="val 105146"/>
              <a:gd name="vf" fmla="val 110557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" name="포인트가 5개인 별 320"/>
          <p:cNvSpPr/>
          <p:nvPr/>
        </p:nvSpPr>
        <p:spPr>
          <a:xfrm>
            <a:off x="9150589" y="4178450"/>
            <a:ext cx="250537" cy="250537"/>
          </a:xfrm>
          <a:prstGeom prst="star5">
            <a:avLst>
              <a:gd name="adj" fmla="val 25101"/>
              <a:gd name="hf" fmla="val 105146"/>
              <a:gd name="vf" fmla="val 110557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3" name="직선 연결선 322"/>
          <p:cNvCxnSpPr/>
          <p:nvPr/>
        </p:nvCxnSpPr>
        <p:spPr>
          <a:xfrm>
            <a:off x="8342236" y="4648059"/>
            <a:ext cx="105889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24"/>
          <p:cNvCxnSpPr/>
          <p:nvPr/>
        </p:nvCxnSpPr>
        <p:spPr>
          <a:xfrm>
            <a:off x="7866620" y="4648059"/>
            <a:ext cx="5030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순서도: 연결자 326"/>
          <p:cNvSpPr/>
          <p:nvPr/>
        </p:nvSpPr>
        <p:spPr>
          <a:xfrm>
            <a:off x="7600439" y="5355548"/>
            <a:ext cx="138018" cy="16099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" name="모서리가 둥근 직사각형 327"/>
          <p:cNvSpPr/>
          <p:nvPr/>
        </p:nvSpPr>
        <p:spPr>
          <a:xfrm>
            <a:off x="7866621" y="4848189"/>
            <a:ext cx="1561942" cy="20460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" name="순서도: 연결자 328"/>
          <p:cNvSpPr/>
          <p:nvPr/>
        </p:nvSpPr>
        <p:spPr>
          <a:xfrm>
            <a:off x="7928388" y="4904580"/>
            <a:ext cx="85075" cy="85075"/>
          </a:xfrm>
          <a:prstGeom prst="flowChartConnector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1" name="직선 연결선 330"/>
          <p:cNvCxnSpPr>
            <a:stCxn id="329" idx="5"/>
          </p:cNvCxnSpPr>
          <p:nvPr/>
        </p:nvCxnSpPr>
        <p:spPr>
          <a:xfrm>
            <a:off x="8001004" y="4977196"/>
            <a:ext cx="74226" cy="30784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순서도: 연결자 332"/>
          <p:cNvSpPr/>
          <p:nvPr/>
        </p:nvSpPr>
        <p:spPr>
          <a:xfrm>
            <a:off x="6899560" y="5355548"/>
            <a:ext cx="138018" cy="160994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" name="순서도: 연결자 333"/>
          <p:cNvSpPr/>
          <p:nvPr/>
        </p:nvSpPr>
        <p:spPr>
          <a:xfrm>
            <a:off x="8280501" y="5338608"/>
            <a:ext cx="138018" cy="16099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" name="TextBox 334"/>
          <p:cNvSpPr txBox="1"/>
          <p:nvPr/>
        </p:nvSpPr>
        <p:spPr>
          <a:xfrm>
            <a:off x="7024249" y="5318799"/>
            <a:ext cx="520729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336" name="TextBox 335"/>
          <p:cNvSpPr txBox="1"/>
          <p:nvPr/>
        </p:nvSpPr>
        <p:spPr>
          <a:xfrm>
            <a:off x="7769103" y="5310584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337" name="TextBox 336"/>
          <p:cNvSpPr txBox="1"/>
          <p:nvPr/>
        </p:nvSpPr>
        <p:spPr>
          <a:xfrm>
            <a:off x="8432024" y="5309785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338" name="순서도: 연결자 337"/>
          <p:cNvSpPr/>
          <p:nvPr/>
        </p:nvSpPr>
        <p:spPr>
          <a:xfrm>
            <a:off x="8904184" y="5338608"/>
            <a:ext cx="138018" cy="16099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" name="TextBox 338"/>
          <p:cNvSpPr txBox="1"/>
          <p:nvPr/>
        </p:nvSpPr>
        <p:spPr>
          <a:xfrm>
            <a:off x="9055707" y="5309785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340" name="TextBox 339"/>
          <p:cNvSpPr txBox="1"/>
          <p:nvPr/>
        </p:nvSpPr>
        <p:spPr>
          <a:xfrm>
            <a:off x="7024249" y="5676254"/>
            <a:ext cx="520729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341" name="TextBox 340"/>
          <p:cNvSpPr txBox="1"/>
          <p:nvPr/>
        </p:nvSpPr>
        <p:spPr>
          <a:xfrm>
            <a:off x="7769103" y="5668039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342" name="TextBox 341"/>
          <p:cNvSpPr txBox="1"/>
          <p:nvPr/>
        </p:nvSpPr>
        <p:spPr>
          <a:xfrm>
            <a:off x="8432024" y="5667240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343" name="TextBox 342"/>
          <p:cNvSpPr txBox="1"/>
          <p:nvPr/>
        </p:nvSpPr>
        <p:spPr>
          <a:xfrm>
            <a:off x="9055707" y="5667240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344" name="직사각형 343"/>
          <p:cNvSpPr/>
          <p:nvPr/>
        </p:nvSpPr>
        <p:spPr>
          <a:xfrm>
            <a:off x="6908993" y="5714128"/>
            <a:ext cx="149961" cy="14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" name="직사각형 345"/>
          <p:cNvSpPr/>
          <p:nvPr/>
        </p:nvSpPr>
        <p:spPr>
          <a:xfrm>
            <a:off x="7599063" y="5714128"/>
            <a:ext cx="149961" cy="14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" name="직사각형 346"/>
          <p:cNvSpPr/>
          <p:nvPr/>
        </p:nvSpPr>
        <p:spPr>
          <a:xfrm>
            <a:off x="8272763" y="5714128"/>
            <a:ext cx="149961" cy="14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" name="직사각형 347"/>
          <p:cNvSpPr/>
          <p:nvPr/>
        </p:nvSpPr>
        <p:spPr>
          <a:xfrm>
            <a:off x="8912238" y="5714128"/>
            <a:ext cx="149961" cy="14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" name="L 도형 348"/>
          <p:cNvSpPr/>
          <p:nvPr/>
        </p:nvSpPr>
        <p:spPr>
          <a:xfrm rot="19170624">
            <a:off x="6904474" y="5653352"/>
            <a:ext cx="258350" cy="110418"/>
          </a:xfrm>
          <a:prstGeom prst="corne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0" name="직사각형 349"/>
          <p:cNvSpPr/>
          <p:nvPr/>
        </p:nvSpPr>
        <p:spPr>
          <a:xfrm>
            <a:off x="10223270" y="963703"/>
            <a:ext cx="1846810" cy="5387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/>
          <p:cNvSpPr/>
          <p:nvPr/>
        </p:nvSpPr>
        <p:spPr>
          <a:xfrm>
            <a:off x="10223270" y="963703"/>
            <a:ext cx="1838496" cy="5489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TextBox 352"/>
          <p:cNvSpPr txBox="1"/>
          <p:nvPr/>
        </p:nvSpPr>
        <p:spPr>
          <a:xfrm>
            <a:off x="10352808" y="1093625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Description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97559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105"/>
          <p:cNvSpPr txBox="1"/>
          <p:nvPr/>
        </p:nvSpPr>
        <p:spPr>
          <a:xfrm>
            <a:off x="4295066" y="2964447"/>
            <a:ext cx="97882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1.</a:t>
            </a:r>
            <a:r>
              <a:rPr lang="ko-KR" altLang="en-US" sz="1050" dirty="0" err="1" smtClean="0"/>
              <a:t>발급내역</a:t>
            </a:r>
            <a:endParaRPr lang="en-US" altLang="ko-KR" sz="1050" dirty="0" smtClean="0"/>
          </a:p>
          <a:p>
            <a:pPr algn="ctr"/>
            <a:r>
              <a:rPr lang="en-US" altLang="ko-KR" sz="1050" dirty="0" smtClean="0"/>
              <a:t>2.</a:t>
            </a:r>
            <a:r>
              <a:rPr lang="ko-KR" altLang="en-US" sz="1050" dirty="0" smtClean="0"/>
              <a:t>발급신청</a:t>
            </a:r>
            <a:endParaRPr lang="en-US" altLang="ko-KR" sz="1050" dirty="0" smtClean="0"/>
          </a:p>
          <a:p>
            <a:pPr algn="ctr"/>
            <a:r>
              <a:rPr lang="en-US" altLang="ko-KR" sz="1050" dirty="0" smtClean="0"/>
              <a:t>3.</a:t>
            </a:r>
            <a:r>
              <a:rPr lang="ko-KR" altLang="en-US" sz="1050" dirty="0" err="1" smtClean="0"/>
              <a:t>발급정보</a:t>
            </a:r>
            <a:endParaRPr lang="ko-KR" altLang="en-US" sz="1050" dirty="0"/>
          </a:p>
        </p:txBody>
      </p:sp>
      <p:sp>
        <p:nvSpPr>
          <p:cNvPr id="2" name="TextBox 1"/>
          <p:cNvSpPr txBox="1"/>
          <p:nvPr/>
        </p:nvSpPr>
        <p:spPr>
          <a:xfrm>
            <a:off x="249382" y="224444"/>
            <a:ext cx="4829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 Flow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9382" y="726780"/>
            <a:ext cx="342484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앞선 페르소나 설정의 문제점 해결방안을 목표로 하여 기존 모바일 시루 사용 과정을 개선하여 </a:t>
            </a:r>
            <a:r>
              <a:rPr lang="ko-KR" altLang="en-US" sz="1050" dirty="0" err="1" smtClean="0"/>
              <a:t>플로우</a:t>
            </a:r>
            <a:r>
              <a:rPr lang="ko-KR" altLang="en-US" sz="1050" dirty="0" smtClean="0"/>
              <a:t> 차트를 재작하였습니다</a:t>
            </a:r>
            <a:r>
              <a:rPr lang="en-US" altLang="ko-KR" sz="1050" dirty="0" smtClean="0"/>
              <a:t>.</a:t>
            </a:r>
            <a:endParaRPr lang="ko-KR" altLang="en-US" sz="1050" dirty="0"/>
          </a:p>
        </p:txBody>
      </p:sp>
      <p:sp>
        <p:nvSpPr>
          <p:cNvPr id="4" name="타원 3"/>
          <p:cNvSpPr/>
          <p:nvPr/>
        </p:nvSpPr>
        <p:spPr>
          <a:xfrm>
            <a:off x="4139738" y="166255"/>
            <a:ext cx="1604357" cy="5605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93276" y="319559"/>
            <a:ext cx="1097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앱 시작하기</a:t>
            </a:r>
            <a:endParaRPr lang="ko-KR" altLang="en-US" sz="1050" dirty="0"/>
          </a:p>
        </p:txBody>
      </p:sp>
      <p:sp>
        <p:nvSpPr>
          <p:cNvPr id="14" name="직사각형 13"/>
          <p:cNvSpPr/>
          <p:nvPr/>
        </p:nvSpPr>
        <p:spPr>
          <a:xfrm>
            <a:off x="4139738" y="1015320"/>
            <a:ext cx="1604357" cy="2885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452502" y="1032632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Onboarding</a:t>
            </a:r>
            <a:endParaRPr lang="ko-KR" altLang="en-US" sz="1050" dirty="0"/>
          </a:p>
        </p:txBody>
      </p:sp>
      <p:sp>
        <p:nvSpPr>
          <p:cNvPr id="17" name="직사각형 16"/>
          <p:cNvSpPr/>
          <p:nvPr/>
        </p:nvSpPr>
        <p:spPr>
          <a:xfrm>
            <a:off x="6434051" y="1015320"/>
            <a:ext cx="1604357" cy="2885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425739" y="1032632"/>
            <a:ext cx="16116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/>
              <a:t>비밀번호 입력</a:t>
            </a:r>
            <a:endParaRPr lang="ko-KR" altLang="en-US" sz="1050" dirty="0"/>
          </a:p>
        </p:txBody>
      </p:sp>
      <p:sp>
        <p:nvSpPr>
          <p:cNvPr id="19" name="직사각형 18"/>
          <p:cNvSpPr/>
          <p:nvPr/>
        </p:nvSpPr>
        <p:spPr>
          <a:xfrm rot="2677117">
            <a:off x="8747074" y="718328"/>
            <a:ext cx="847898" cy="847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0302575" y="998007"/>
            <a:ext cx="1604357" cy="2885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615340" y="1015320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본인 인증</a:t>
            </a:r>
            <a:endParaRPr lang="ko-KR" altLang="en-US" sz="1050" dirty="0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5818909" y="1113905"/>
            <a:ext cx="532015" cy="8313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4" idx="4"/>
            <a:endCxn id="14" idx="0"/>
          </p:cNvCxnSpPr>
          <p:nvPr/>
        </p:nvCxnSpPr>
        <p:spPr>
          <a:xfrm>
            <a:off x="4941917" y="726780"/>
            <a:ext cx="0" cy="28854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8038404" y="1155433"/>
            <a:ext cx="532015" cy="8313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9770558" y="1130528"/>
            <a:ext cx="532015" cy="8313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H="1">
            <a:off x="8038404" y="1295546"/>
            <a:ext cx="590200" cy="16626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7232073" y="1386988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434051" y="1681837"/>
            <a:ext cx="1604357" cy="2885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746815" y="1699149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dashboard</a:t>
            </a:r>
            <a:endParaRPr lang="ko-KR" altLang="en-US" sz="1050" dirty="0"/>
          </a:p>
        </p:txBody>
      </p:sp>
      <p:cxnSp>
        <p:nvCxnSpPr>
          <p:cNvPr id="28" name="직선 연결선 27"/>
          <p:cNvCxnSpPr/>
          <p:nvPr/>
        </p:nvCxnSpPr>
        <p:spPr>
          <a:xfrm>
            <a:off x="7231541" y="2010394"/>
            <a:ext cx="0" cy="19247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806330" y="2202873"/>
            <a:ext cx="10592474" cy="1671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340770" y="2445004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8688897" y="1011883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재등록</a:t>
            </a:r>
            <a:endParaRPr lang="ko-KR" altLang="en-US" sz="1050" dirty="0"/>
          </a:p>
        </p:txBody>
      </p:sp>
      <p:sp>
        <p:nvSpPr>
          <p:cNvPr id="35" name="직사각형 34"/>
          <p:cNvSpPr/>
          <p:nvPr/>
        </p:nvSpPr>
        <p:spPr>
          <a:xfrm>
            <a:off x="1662493" y="2445003"/>
            <a:ext cx="980902" cy="25769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984216" y="2445002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305939" y="2445002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627662" y="2439504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949385" y="2456988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269041" y="2464162"/>
            <a:ext cx="980902" cy="25769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9588697" y="2464162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0908353" y="2464162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/>
          <p:cNvCxnSpPr/>
          <p:nvPr/>
        </p:nvCxnSpPr>
        <p:spPr>
          <a:xfrm flipH="1">
            <a:off x="814111" y="2187796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>
            <a:off x="2069866" y="2195216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>
            <a:off x="3419883" y="2186903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H="1">
            <a:off x="4794311" y="2203247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H="1">
            <a:off x="6116034" y="2185763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H="1">
            <a:off x="7435690" y="2237054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H="1">
            <a:off x="8755346" y="2219583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H="1">
            <a:off x="10075002" y="2211906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H="1">
            <a:off x="11390500" y="2211905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44928" y="2448159"/>
            <a:ext cx="978825" cy="25391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결제</a:t>
            </a:r>
            <a:endParaRPr lang="ko-KR" altLang="en-US" sz="1050" dirty="0"/>
          </a:p>
        </p:txBody>
      </p:sp>
      <p:sp>
        <p:nvSpPr>
          <p:cNvPr id="76" name="직사각형 75"/>
          <p:cNvSpPr/>
          <p:nvPr/>
        </p:nvSpPr>
        <p:spPr>
          <a:xfrm>
            <a:off x="338689" y="2961292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화살표 연결선 76"/>
          <p:cNvCxnSpPr/>
          <p:nvPr/>
        </p:nvCxnSpPr>
        <p:spPr>
          <a:xfrm flipH="1">
            <a:off x="812030" y="2704084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42847" y="2964447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QR</a:t>
            </a:r>
            <a:r>
              <a:rPr lang="ko-KR" altLang="en-US" sz="1050" dirty="0" smtClean="0"/>
              <a:t>코드 스캔</a:t>
            </a:r>
            <a:endParaRPr lang="ko-KR" altLang="en-US" sz="1050" dirty="0"/>
          </a:p>
        </p:txBody>
      </p:sp>
      <p:sp>
        <p:nvSpPr>
          <p:cNvPr id="83" name="직사각형 82"/>
          <p:cNvSpPr/>
          <p:nvPr/>
        </p:nvSpPr>
        <p:spPr>
          <a:xfrm>
            <a:off x="338689" y="3474425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화살표 연결선 83"/>
          <p:cNvCxnSpPr/>
          <p:nvPr/>
        </p:nvCxnSpPr>
        <p:spPr>
          <a:xfrm flipH="1">
            <a:off x="812030" y="3217217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49382" y="3477580"/>
            <a:ext cx="11887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/>
              <a:t>결제금액 입력</a:t>
            </a:r>
            <a:endParaRPr lang="ko-KR" altLang="en-US" sz="1050" dirty="0"/>
          </a:p>
        </p:txBody>
      </p:sp>
      <p:sp>
        <p:nvSpPr>
          <p:cNvPr id="86" name="직사각형 85"/>
          <p:cNvSpPr/>
          <p:nvPr/>
        </p:nvSpPr>
        <p:spPr>
          <a:xfrm>
            <a:off x="338689" y="3986464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812030" y="3729256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49382" y="3989619"/>
            <a:ext cx="11887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/>
              <a:t>비밀번호 입력</a:t>
            </a:r>
            <a:endParaRPr lang="ko-KR" altLang="en-US" sz="1050" dirty="0"/>
          </a:p>
        </p:txBody>
      </p:sp>
      <p:sp>
        <p:nvSpPr>
          <p:cNvPr id="89" name="직사각형 88"/>
          <p:cNvSpPr/>
          <p:nvPr/>
        </p:nvSpPr>
        <p:spPr>
          <a:xfrm>
            <a:off x="1641223" y="2954670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화살표 연결선 89"/>
          <p:cNvCxnSpPr/>
          <p:nvPr/>
        </p:nvCxnSpPr>
        <p:spPr>
          <a:xfrm flipH="1">
            <a:off x="2114564" y="2697462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645381" y="2957825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가맹점 찾기</a:t>
            </a:r>
            <a:endParaRPr lang="ko-KR" altLang="en-US" sz="1050" dirty="0"/>
          </a:p>
        </p:txBody>
      </p:sp>
      <p:sp>
        <p:nvSpPr>
          <p:cNvPr id="92" name="직사각형 91"/>
          <p:cNvSpPr/>
          <p:nvPr/>
        </p:nvSpPr>
        <p:spPr>
          <a:xfrm>
            <a:off x="1620993" y="3471977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화살표 연결선 92"/>
          <p:cNvCxnSpPr/>
          <p:nvPr/>
        </p:nvCxnSpPr>
        <p:spPr>
          <a:xfrm flipH="1">
            <a:off x="2094334" y="3214769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625151" y="3475132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/>
              <a:t>매장정보</a:t>
            </a:r>
            <a:endParaRPr lang="ko-KR" altLang="en-US" sz="1050" dirty="0"/>
          </a:p>
        </p:txBody>
      </p:sp>
      <p:sp>
        <p:nvSpPr>
          <p:cNvPr id="95" name="직사각형 94"/>
          <p:cNvSpPr/>
          <p:nvPr/>
        </p:nvSpPr>
        <p:spPr>
          <a:xfrm>
            <a:off x="338689" y="4495348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6" name="직선 화살표 연결선 95"/>
          <p:cNvCxnSpPr/>
          <p:nvPr/>
        </p:nvCxnSpPr>
        <p:spPr>
          <a:xfrm flipH="1">
            <a:off x="812030" y="4238140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42847" y="4498503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결제 완료</a:t>
            </a:r>
            <a:endParaRPr lang="ko-KR" altLang="en-US" sz="1050" dirty="0"/>
          </a:p>
        </p:txBody>
      </p:sp>
      <p:sp>
        <p:nvSpPr>
          <p:cNvPr id="98" name="직사각형 97"/>
          <p:cNvSpPr/>
          <p:nvPr/>
        </p:nvSpPr>
        <p:spPr>
          <a:xfrm>
            <a:off x="2984216" y="2969901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9" name="직선 화살표 연결선 98"/>
          <p:cNvCxnSpPr/>
          <p:nvPr/>
        </p:nvCxnSpPr>
        <p:spPr>
          <a:xfrm flipH="1">
            <a:off x="3457557" y="2712693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2988374" y="2973056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/>
              <a:t>상세내역</a:t>
            </a:r>
            <a:endParaRPr lang="ko-KR" altLang="en-US" sz="1050" dirty="0"/>
          </a:p>
        </p:txBody>
      </p:sp>
      <p:sp>
        <p:nvSpPr>
          <p:cNvPr id="101" name="직사각형 100"/>
          <p:cNvSpPr/>
          <p:nvPr/>
        </p:nvSpPr>
        <p:spPr>
          <a:xfrm>
            <a:off x="1618912" y="3991786"/>
            <a:ext cx="980902" cy="5909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" name="직선 화살표 연결선 101"/>
          <p:cNvCxnSpPr/>
          <p:nvPr/>
        </p:nvCxnSpPr>
        <p:spPr>
          <a:xfrm flipH="1">
            <a:off x="2092253" y="3734578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611678" y="3985425"/>
            <a:ext cx="9788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1. </a:t>
            </a:r>
            <a:r>
              <a:rPr lang="ko-KR" altLang="en-US" sz="1050" dirty="0" err="1" smtClean="0"/>
              <a:t>원격주문</a:t>
            </a:r>
            <a:endParaRPr lang="en-US" altLang="ko-KR" sz="1050" dirty="0" smtClean="0"/>
          </a:p>
          <a:p>
            <a:pPr algn="ctr"/>
            <a:r>
              <a:rPr lang="en-US" altLang="ko-KR" sz="1050" dirty="0" smtClean="0"/>
              <a:t>2. </a:t>
            </a:r>
            <a:r>
              <a:rPr lang="ko-KR" altLang="en-US" sz="1050" dirty="0" err="1" smtClean="0"/>
              <a:t>오류신고</a:t>
            </a:r>
            <a:endParaRPr lang="ko-KR" altLang="en-US" sz="1050" dirty="0"/>
          </a:p>
        </p:txBody>
      </p:sp>
      <p:sp>
        <p:nvSpPr>
          <p:cNvPr id="104" name="직사각형 103"/>
          <p:cNvSpPr/>
          <p:nvPr/>
        </p:nvSpPr>
        <p:spPr>
          <a:xfrm>
            <a:off x="4290908" y="2961292"/>
            <a:ext cx="980902" cy="7343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화살표 연결선 104"/>
          <p:cNvCxnSpPr/>
          <p:nvPr/>
        </p:nvCxnSpPr>
        <p:spPr>
          <a:xfrm flipH="1">
            <a:off x="4764249" y="2704084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8266960" y="2969901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화살표 연결선 107"/>
          <p:cNvCxnSpPr/>
          <p:nvPr/>
        </p:nvCxnSpPr>
        <p:spPr>
          <a:xfrm flipH="1">
            <a:off x="8740301" y="2712693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8271118" y="2973056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/>
              <a:t>가맹점찾기</a:t>
            </a:r>
            <a:endParaRPr lang="ko-KR" altLang="en-US" sz="1050" dirty="0"/>
          </a:p>
        </p:txBody>
      </p:sp>
      <p:sp>
        <p:nvSpPr>
          <p:cNvPr id="110" name="직사각형 109"/>
          <p:cNvSpPr/>
          <p:nvPr/>
        </p:nvSpPr>
        <p:spPr>
          <a:xfrm>
            <a:off x="8264879" y="3487208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" name="직선 화살표 연결선 110"/>
          <p:cNvCxnSpPr/>
          <p:nvPr/>
        </p:nvCxnSpPr>
        <p:spPr>
          <a:xfrm flipH="1">
            <a:off x="8738220" y="3230000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8269037" y="3490363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/>
              <a:t>매장정보</a:t>
            </a:r>
            <a:endParaRPr lang="ko-KR" altLang="en-US" sz="1050" dirty="0"/>
          </a:p>
        </p:txBody>
      </p:sp>
      <p:sp>
        <p:nvSpPr>
          <p:cNvPr id="113" name="직사각형 112"/>
          <p:cNvSpPr/>
          <p:nvPr/>
        </p:nvSpPr>
        <p:spPr>
          <a:xfrm>
            <a:off x="8264879" y="3986464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직선 화살표 연결선 113"/>
          <p:cNvCxnSpPr/>
          <p:nvPr/>
        </p:nvCxnSpPr>
        <p:spPr>
          <a:xfrm flipH="1">
            <a:off x="8738220" y="3729256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8269037" y="3989619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/>
              <a:t>원격정보</a:t>
            </a:r>
            <a:endParaRPr lang="ko-KR" altLang="en-US" sz="1050" dirty="0"/>
          </a:p>
        </p:txBody>
      </p:sp>
      <p:sp>
        <p:nvSpPr>
          <p:cNvPr id="116" name="직사각형 115"/>
          <p:cNvSpPr/>
          <p:nvPr/>
        </p:nvSpPr>
        <p:spPr>
          <a:xfrm>
            <a:off x="9581431" y="2973321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7" name="직선 화살표 연결선 116"/>
          <p:cNvCxnSpPr/>
          <p:nvPr/>
        </p:nvCxnSpPr>
        <p:spPr>
          <a:xfrm flipH="1">
            <a:off x="10054772" y="2716113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9585589" y="2976476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/>
              <a:t>계좌추가</a:t>
            </a:r>
            <a:endParaRPr lang="ko-KR" altLang="en-US" sz="1050" dirty="0"/>
          </a:p>
        </p:txBody>
      </p:sp>
      <p:sp>
        <p:nvSpPr>
          <p:cNvPr id="119" name="직사각형 118"/>
          <p:cNvSpPr/>
          <p:nvPr/>
        </p:nvSpPr>
        <p:spPr>
          <a:xfrm rot="2677117">
            <a:off x="8440472" y="4758312"/>
            <a:ext cx="847898" cy="847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8382295" y="5051867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주문확인</a:t>
            </a:r>
            <a:endParaRPr lang="ko-KR" altLang="en-US" sz="1050" dirty="0"/>
          </a:p>
        </p:txBody>
      </p:sp>
      <p:sp>
        <p:nvSpPr>
          <p:cNvPr id="121" name="직사각형 120"/>
          <p:cNvSpPr/>
          <p:nvPr/>
        </p:nvSpPr>
        <p:spPr>
          <a:xfrm>
            <a:off x="10070843" y="5049960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/>
          <p:nvPr/>
        </p:nvSpPr>
        <p:spPr>
          <a:xfrm>
            <a:off x="10072920" y="5049336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결제완료</a:t>
            </a:r>
            <a:endParaRPr lang="ko-KR" altLang="en-US" sz="1050" dirty="0"/>
          </a:p>
        </p:txBody>
      </p:sp>
      <p:sp>
        <p:nvSpPr>
          <p:cNvPr id="123" name="직사각형 122"/>
          <p:cNvSpPr/>
          <p:nvPr/>
        </p:nvSpPr>
        <p:spPr>
          <a:xfrm>
            <a:off x="9380849" y="5917074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9385007" y="5920229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/>
              <a:t>홈</a:t>
            </a:r>
          </a:p>
        </p:txBody>
      </p:sp>
      <p:sp>
        <p:nvSpPr>
          <p:cNvPr id="125" name="직사각형 124"/>
          <p:cNvSpPr/>
          <p:nvPr/>
        </p:nvSpPr>
        <p:spPr>
          <a:xfrm>
            <a:off x="10923949" y="5917074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10928107" y="5920229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/>
              <a:t>전화걸기</a:t>
            </a:r>
            <a:endParaRPr lang="ko-KR" altLang="en-US" sz="1050" dirty="0"/>
          </a:p>
        </p:txBody>
      </p:sp>
      <p:cxnSp>
        <p:nvCxnSpPr>
          <p:cNvPr id="128" name="직선 화살표 연결선 127"/>
          <p:cNvCxnSpPr/>
          <p:nvPr/>
        </p:nvCxnSpPr>
        <p:spPr>
          <a:xfrm flipH="1">
            <a:off x="8927869" y="4248857"/>
            <a:ext cx="8313" cy="33386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/>
          <p:nvPr/>
        </p:nvCxnSpPr>
        <p:spPr>
          <a:xfrm flipV="1">
            <a:off x="8570419" y="4311178"/>
            <a:ext cx="0" cy="401505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/>
          <p:nvPr/>
        </p:nvCxnSpPr>
        <p:spPr>
          <a:xfrm flipV="1">
            <a:off x="9516520" y="5176294"/>
            <a:ext cx="532015" cy="8313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 flipH="1">
            <a:off x="10557136" y="5311071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 flipH="1">
            <a:off x="9871300" y="5564812"/>
            <a:ext cx="154622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/>
          <p:nvPr/>
        </p:nvCxnSpPr>
        <p:spPr>
          <a:xfrm flipH="1">
            <a:off x="9871300" y="5551697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/>
          <p:cNvCxnSpPr/>
          <p:nvPr/>
        </p:nvCxnSpPr>
        <p:spPr>
          <a:xfrm flipH="1">
            <a:off x="11410242" y="5572632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1654187" y="2441904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/>
              <a:t>가맹점 지도</a:t>
            </a:r>
            <a:endParaRPr lang="ko-KR" altLang="en-US" sz="1050" dirty="0"/>
          </a:p>
        </p:txBody>
      </p:sp>
      <p:sp>
        <p:nvSpPr>
          <p:cNvPr id="144" name="TextBox 143"/>
          <p:cNvSpPr txBox="1"/>
          <p:nvPr/>
        </p:nvSpPr>
        <p:spPr>
          <a:xfrm>
            <a:off x="3000289" y="2451227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/>
              <a:t>이용내역</a:t>
            </a:r>
            <a:endParaRPr lang="ko-KR" altLang="en-US" sz="1050" dirty="0"/>
          </a:p>
        </p:txBody>
      </p:sp>
      <p:sp>
        <p:nvSpPr>
          <p:cNvPr id="145" name="TextBox 144"/>
          <p:cNvSpPr txBox="1"/>
          <p:nvPr/>
        </p:nvSpPr>
        <p:spPr>
          <a:xfrm>
            <a:off x="4304921" y="2439504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/>
              <a:t>현금영수증</a:t>
            </a:r>
            <a:endParaRPr lang="ko-KR" altLang="en-US" sz="1050" dirty="0"/>
          </a:p>
        </p:txBody>
      </p:sp>
      <p:sp>
        <p:nvSpPr>
          <p:cNvPr id="146" name="TextBox 145"/>
          <p:cNvSpPr txBox="1"/>
          <p:nvPr/>
        </p:nvSpPr>
        <p:spPr>
          <a:xfrm>
            <a:off x="5633887" y="2439504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/>
              <a:t>구매</a:t>
            </a:r>
            <a:endParaRPr lang="ko-KR" altLang="en-US" sz="1050" dirty="0"/>
          </a:p>
        </p:txBody>
      </p:sp>
      <p:sp>
        <p:nvSpPr>
          <p:cNvPr id="147" name="TextBox 146"/>
          <p:cNvSpPr txBox="1"/>
          <p:nvPr/>
        </p:nvSpPr>
        <p:spPr>
          <a:xfrm>
            <a:off x="6953280" y="2456222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/>
              <a:t>선물</a:t>
            </a:r>
            <a:endParaRPr lang="ko-KR" altLang="en-US" sz="1050" dirty="0"/>
          </a:p>
        </p:txBody>
      </p:sp>
      <p:sp>
        <p:nvSpPr>
          <p:cNvPr id="148" name="TextBox 147"/>
          <p:cNvSpPr txBox="1"/>
          <p:nvPr/>
        </p:nvSpPr>
        <p:spPr>
          <a:xfrm>
            <a:off x="8267223" y="2463161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/>
              <a:t>원격결제</a:t>
            </a:r>
            <a:endParaRPr lang="ko-KR" altLang="en-US" sz="1050" dirty="0"/>
          </a:p>
        </p:txBody>
      </p:sp>
      <p:sp>
        <p:nvSpPr>
          <p:cNvPr id="149" name="TextBox 148"/>
          <p:cNvSpPr txBox="1"/>
          <p:nvPr/>
        </p:nvSpPr>
        <p:spPr>
          <a:xfrm>
            <a:off x="9588115" y="2463161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/>
              <a:t>연결계좌</a:t>
            </a:r>
            <a:endParaRPr lang="ko-KR" altLang="en-US" sz="1050" dirty="0"/>
          </a:p>
        </p:txBody>
      </p:sp>
      <p:sp>
        <p:nvSpPr>
          <p:cNvPr id="150" name="TextBox 149"/>
          <p:cNvSpPr txBox="1"/>
          <p:nvPr/>
        </p:nvSpPr>
        <p:spPr>
          <a:xfrm>
            <a:off x="10898428" y="2471071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프로필</a:t>
            </a:r>
            <a:endParaRPr lang="ko-KR" altLang="en-US" sz="1050" dirty="0"/>
          </a:p>
        </p:txBody>
      </p:sp>
      <p:sp>
        <p:nvSpPr>
          <p:cNvPr id="151" name="TextBox 150"/>
          <p:cNvSpPr txBox="1"/>
          <p:nvPr/>
        </p:nvSpPr>
        <p:spPr>
          <a:xfrm>
            <a:off x="8165126" y="1380698"/>
            <a:ext cx="566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아니요</a:t>
            </a:r>
            <a:endParaRPr lang="ko-KR" altLang="en-US" sz="1000"/>
          </a:p>
        </p:txBody>
      </p:sp>
      <p:sp>
        <p:nvSpPr>
          <p:cNvPr id="152" name="TextBox 151"/>
          <p:cNvSpPr txBox="1"/>
          <p:nvPr/>
        </p:nvSpPr>
        <p:spPr>
          <a:xfrm>
            <a:off x="9761475" y="1223871"/>
            <a:ext cx="566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예</a:t>
            </a:r>
          </a:p>
        </p:txBody>
      </p:sp>
    </p:spTree>
    <p:extLst>
      <p:ext uri="{BB962C8B-B14F-4D97-AF65-F5344CB8AC3E}">
        <p14:creationId xmlns:p14="http://schemas.microsoft.com/office/powerpoint/2010/main" val="635931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타원 18"/>
          <p:cNvSpPr/>
          <p:nvPr/>
        </p:nvSpPr>
        <p:spPr>
          <a:xfrm>
            <a:off x="5201244" y="902856"/>
            <a:ext cx="689814" cy="689814"/>
          </a:xfrm>
          <a:prstGeom prst="ellipse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394949" y="1987771"/>
            <a:ext cx="730775" cy="730775"/>
          </a:xfrm>
          <a:prstGeom prst="ellipse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744116" y="1553920"/>
            <a:ext cx="714848" cy="714848"/>
          </a:xfrm>
          <a:prstGeom prst="ellipse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5141282" y="3031534"/>
            <a:ext cx="1330038" cy="10224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141282" y="3376929"/>
            <a:ext cx="1238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스마트폰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32858" y="2216275"/>
            <a:ext cx="1088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중독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995954" y="1105746"/>
            <a:ext cx="1088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SNS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539138" y="1792126"/>
            <a:ext cx="1134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금단증상</a:t>
            </a:r>
            <a:endParaRPr lang="ko-KR" altLang="en-US" sz="1200" dirty="0"/>
          </a:p>
        </p:txBody>
      </p:sp>
      <p:sp>
        <p:nvSpPr>
          <p:cNvPr id="20" name="타원 19"/>
          <p:cNvSpPr/>
          <p:nvPr/>
        </p:nvSpPr>
        <p:spPr>
          <a:xfrm>
            <a:off x="6998314" y="1382745"/>
            <a:ext cx="667033" cy="667033"/>
          </a:xfrm>
          <a:prstGeom prst="ellipse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787348" y="1554225"/>
            <a:ext cx="1088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게임</a:t>
            </a:r>
            <a:endParaRPr lang="ko-KR" altLang="en-US" sz="1400" dirty="0"/>
          </a:p>
        </p:txBody>
      </p:sp>
      <p:sp>
        <p:nvSpPr>
          <p:cNvPr id="22" name="타원 21"/>
          <p:cNvSpPr/>
          <p:nvPr/>
        </p:nvSpPr>
        <p:spPr>
          <a:xfrm>
            <a:off x="3986027" y="407464"/>
            <a:ext cx="615002" cy="615002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726184" y="591854"/>
            <a:ext cx="11346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의존성</a:t>
            </a:r>
            <a:endParaRPr lang="ko-KR" altLang="en-US" sz="1000" dirty="0"/>
          </a:p>
        </p:txBody>
      </p:sp>
      <p:sp>
        <p:nvSpPr>
          <p:cNvPr id="24" name="타원 23"/>
          <p:cNvSpPr/>
          <p:nvPr/>
        </p:nvSpPr>
        <p:spPr>
          <a:xfrm>
            <a:off x="5232858" y="66286"/>
            <a:ext cx="615002" cy="615002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973015" y="250676"/>
            <a:ext cx="11346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자기과시</a:t>
            </a:r>
            <a:endParaRPr lang="ko-KR" altLang="en-US" sz="1000" dirty="0"/>
          </a:p>
        </p:txBody>
      </p:sp>
      <p:sp>
        <p:nvSpPr>
          <p:cNvPr id="26" name="타원 25"/>
          <p:cNvSpPr/>
          <p:nvPr/>
        </p:nvSpPr>
        <p:spPr>
          <a:xfrm>
            <a:off x="6673106" y="66286"/>
            <a:ext cx="615002" cy="615002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413263" y="250676"/>
            <a:ext cx="11346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열등감</a:t>
            </a:r>
            <a:endParaRPr lang="ko-KR" altLang="en-US" sz="1000" dirty="0"/>
          </a:p>
        </p:txBody>
      </p:sp>
      <p:sp>
        <p:nvSpPr>
          <p:cNvPr id="28" name="타원 27"/>
          <p:cNvSpPr/>
          <p:nvPr/>
        </p:nvSpPr>
        <p:spPr>
          <a:xfrm>
            <a:off x="7876315" y="373787"/>
            <a:ext cx="615002" cy="615002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616472" y="517592"/>
            <a:ext cx="1134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의사소통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단절</a:t>
            </a:r>
            <a:endParaRPr lang="ko-KR" altLang="en-US" sz="1000" dirty="0"/>
          </a:p>
        </p:txBody>
      </p:sp>
      <p:sp>
        <p:nvSpPr>
          <p:cNvPr id="30" name="타원 29"/>
          <p:cNvSpPr/>
          <p:nvPr/>
        </p:nvSpPr>
        <p:spPr>
          <a:xfrm>
            <a:off x="8595423" y="1082723"/>
            <a:ext cx="615002" cy="615002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8335580" y="1226528"/>
            <a:ext cx="1134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현실과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혼동</a:t>
            </a:r>
            <a:endParaRPr lang="en-US" altLang="ko-KR" sz="1000" dirty="0" smtClean="0"/>
          </a:p>
        </p:txBody>
      </p:sp>
      <p:sp>
        <p:nvSpPr>
          <p:cNvPr id="32" name="타원 31"/>
          <p:cNvSpPr/>
          <p:nvPr/>
        </p:nvSpPr>
        <p:spPr>
          <a:xfrm>
            <a:off x="2134440" y="250677"/>
            <a:ext cx="615002" cy="615002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874597" y="435067"/>
            <a:ext cx="11346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불안증세</a:t>
            </a:r>
            <a:endParaRPr lang="ko-KR" altLang="en-US" sz="1000" dirty="0"/>
          </a:p>
        </p:txBody>
      </p:sp>
      <p:sp>
        <p:nvSpPr>
          <p:cNvPr id="34" name="타원 33"/>
          <p:cNvSpPr/>
          <p:nvPr/>
        </p:nvSpPr>
        <p:spPr>
          <a:xfrm>
            <a:off x="2510513" y="1248810"/>
            <a:ext cx="615002" cy="615002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250670" y="1392615"/>
            <a:ext cx="1134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사용시간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증가</a:t>
            </a:r>
            <a:endParaRPr lang="en-US" altLang="ko-KR" sz="1000" dirty="0" smtClean="0"/>
          </a:p>
        </p:txBody>
      </p:sp>
      <p:sp>
        <p:nvSpPr>
          <p:cNvPr id="36" name="타원 35"/>
          <p:cNvSpPr/>
          <p:nvPr/>
        </p:nvSpPr>
        <p:spPr>
          <a:xfrm>
            <a:off x="1227262" y="938918"/>
            <a:ext cx="615002" cy="615002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967419" y="1082723"/>
            <a:ext cx="1134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집중력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저하</a:t>
            </a:r>
            <a:endParaRPr lang="en-US" altLang="ko-KR" sz="1000" dirty="0" smtClean="0"/>
          </a:p>
        </p:txBody>
      </p:sp>
      <p:sp>
        <p:nvSpPr>
          <p:cNvPr id="38" name="타원 37"/>
          <p:cNvSpPr/>
          <p:nvPr/>
        </p:nvSpPr>
        <p:spPr>
          <a:xfrm>
            <a:off x="438834" y="373787"/>
            <a:ext cx="615002" cy="615002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78991" y="517592"/>
            <a:ext cx="1134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일상상활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문제</a:t>
            </a:r>
            <a:endParaRPr lang="en-US" altLang="ko-KR" sz="1000" dirty="0" smtClean="0"/>
          </a:p>
        </p:txBody>
      </p:sp>
      <p:sp>
        <p:nvSpPr>
          <p:cNvPr id="40" name="타원 39"/>
          <p:cNvSpPr/>
          <p:nvPr/>
        </p:nvSpPr>
        <p:spPr>
          <a:xfrm>
            <a:off x="5465468" y="4423293"/>
            <a:ext cx="764784" cy="764784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5303377" y="4651797"/>
            <a:ext cx="1088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건강</a:t>
            </a:r>
            <a:endParaRPr lang="ko-KR" altLang="en-US" sz="1400" dirty="0"/>
          </a:p>
        </p:txBody>
      </p:sp>
      <p:sp>
        <p:nvSpPr>
          <p:cNvPr id="44" name="타원 43"/>
          <p:cNvSpPr/>
          <p:nvPr/>
        </p:nvSpPr>
        <p:spPr>
          <a:xfrm>
            <a:off x="5545066" y="5495144"/>
            <a:ext cx="580658" cy="581460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290912" y="5662763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전자파</a:t>
            </a:r>
            <a:endParaRPr lang="ko-KR" altLang="en-US" sz="1000" dirty="0"/>
          </a:p>
        </p:txBody>
      </p:sp>
      <p:sp>
        <p:nvSpPr>
          <p:cNvPr id="46" name="타원 45"/>
          <p:cNvSpPr/>
          <p:nvPr/>
        </p:nvSpPr>
        <p:spPr>
          <a:xfrm>
            <a:off x="4026058" y="4514955"/>
            <a:ext cx="580658" cy="581460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780291" y="4682574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시력저하</a:t>
            </a:r>
            <a:endParaRPr lang="ko-KR" altLang="en-US" sz="1000" dirty="0"/>
          </a:p>
        </p:txBody>
      </p:sp>
      <p:sp>
        <p:nvSpPr>
          <p:cNvPr id="48" name="타원 47"/>
          <p:cNvSpPr/>
          <p:nvPr/>
        </p:nvSpPr>
        <p:spPr>
          <a:xfrm>
            <a:off x="6343703" y="5034188"/>
            <a:ext cx="580658" cy="581460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6084921" y="5213366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자세</a:t>
            </a:r>
            <a:endParaRPr lang="ko-KR" altLang="en-US" sz="1000" dirty="0"/>
          </a:p>
        </p:txBody>
      </p:sp>
      <p:sp>
        <p:nvSpPr>
          <p:cNvPr id="50" name="타원 49"/>
          <p:cNvSpPr/>
          <p:nvPr/>
        </p:nvSpPr>
        <p:spPr>
          <a:xfrm>
            <a:off x="7375017" y="4483841"/>
            <a:ext cx="580658" cy="581460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7120862" y="4651797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수면</a:t>
            </a:r>
            <a:endParaRPr lang="ko-KR" altLang="en-US" sz="1000" dirty="0"/>
          </a:p>
        </p:txBody>
      </p:sp>
      <p:sp>
        <p:nvSpPr>
          <p:cNvPr id="52" name="타원 51"/>
          <p:cNvSpPr/>
          <p:nvPr/>
        </p:nvSpPr>
        <p:spPr>
          <a:xfrm>
            <a:off x="2432802" y="4494999"/>
            <a:ext cx="580658" cy="581460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2185025" y="4585674"/>
            <a:ext cx="1088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안구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건조증</a:t>
            </a:r>
            <a:endParaRPr lang="ko-KR" altLang="en-US" sz="1000" dirty="0"/>
          </a:p>
        </p:txBody>
      </p:sp>
      <p:sp>
        <p:nvSpPr>
          <p:cNvPr id="54" name="타원 53"/>
          <p:cNvSpPr/>
          <p:nvPr/>
        </p:nvSpPr>
        <p:spPr>
          <a:xfrm>
            <a:off x="1260916" y="5372033"/>
            <a:ext cx="580658" cy="581460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1013139" y="5537777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근시</a:t>
            </a:r>
            <a:endParaRPr lang="en-US" altLang="ko-KR" sz="1000" dirty="0" smtClean="0"/>
          </a:p>
        </p:txBody>
      </p:sp>
      <p:sp>
        <p:nvSpPr>
          <p:cNvPr id="56" name="타원 55"/>
          <p:cNvSpPr/>
          <p:nvPr/>
        </p:nvSpPr>
        <p:spPr>
          <a:xfrm>
            <a:off x="2510513" y="5908984"/>
            <a:ext cx="580658" cy="581460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262736" y="6074728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각막염</a:t>
            </a:r>
            <a:endParaRPr lang="en-US" altLang="ko-KR" sz="1000" dirty="0" smtClean="0"/>
          </a:p>
        </p:txBody>
      </p:sp>
      <p:sp>
        <p:nvSpPr>
          <p:cNvPr id="58" name="타원 57"/>
          <p:cNvSpPr/>
          <p:nvPr/>
        </p:nvSpPr>
        <p:spPr>
          <a:xfrm>
            <a:off x="4041692" y="5493268"/>
            <a:ext cx="580658" cy="581460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793915" y="5659012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노안 증상</a:t>
            </a:r>
            <a:endParaRPr lang="en-US" altLang="ko-KR" sz="1000" dirty="0" smtClean="0"/>
          </a:p>
        </p:txBody>
      </p:sp>
      <p:sp>
        <p:nvSpPr>
          <p:cNvPr id="60" name="타원 59"/>
          <p:cNvSpPr/>
          <p:nvPr/>
        </p:nvSpPr>
        <p:spPr>
          <a:xfrm>
            <a:off x="3489962" y="6109434"/>
            <a:ext cx="580658" cy="581460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3242185" y="6275178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백내장</a:t>
            </a:r>
            <a:endParaRPr lang="en-US" altLang="ko-KR" sz="1000" dirty="0" smtClean="0"/>
          </a:p>
        </p:txBody>
      </p:sp>
      <p:sp>
        <p:nvSpPr>
          <p:cNvPr id="62" name="타원 61"/>
          <p:cNvSpPr/>
          <p:nvPr/>
        </p:nvSpPr>
        <p:spPr>
          <a:xfrm>
            <a:off x="4790374" y="6098512"/>
            <a:ext cx="580658" cy="581460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4542597" y="6264256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안구암</a:t>
            </a:r>
            <a:endParaRPr lang="en-US" altLang="ko-KR" sz="1000" dirty="0" smtClean="0"/>
          </a:p>
        </p:txBody>
      </p:sp>
      <p:sp>
        <p:nvSpPr>
          <p:cNvPr id="64" name="타원 63"/>
          <p:cNvSpPr/>
          <p:nvPr/>
        </p:nvSpPr>
        <p:spPr>
          <a:xfrm>
            <a:off x="6230252" y="6090334"/>
            <a:ext cx="580658" cy="581460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5988317" y="6174154"/>
            <a:ext cx="1088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블루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라이트</a:t>
            </a:r>
            <a:endParaRPr lang="en-US" altLang="ko-KR" sz="1000" dirty="0" smtClean="0"/>
          </a:p>
        </p:txBody>
      </p:sp>
      <p:sp>
        <p:nvSpPr>
          <p:cNvPr id="66" name="타원 65"/>
          <p:cNvSpPr/>
          <p:nvPr/>
        </p:nvSpPr>
        <p:spPr>
          <a:xfrm>
            <a:off x="7098316" y="5615648"/>
            <a:ext cx="580658" cy="581460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6856381" y="5699468"/>
            <a:ext cx="1088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터널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증후군</a:t>
            </a:r>
            <a:endParaRPr lang="en-US" altLang="ko-KR" sz="1000" dirty="0" smtClean="0"/>
          </a:p>
        </p:txBody>
      </p:sp>
      <p:sp>
        <p:nvSpPr>
          <p:cNvPr id="68" name="타원 67"/>
          <p:cNvSpPr/>
          <p:nvPr/>
        </p:nvSpPr>
        <p:spPr>
          <a:xfrm>
            <a:off x="8232754" y="5247047"/>
            <a:ext cx="580658" cy="581460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7984977" y="5412791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목디스크</a:t>
            </a:r>
            <a:endParaRPr lang="en-US" altLang="ko-KR" sz="1000" dirty="0" smtClean="0"/>
          </a:p>
        </p:txBody>
      </p:sp>
      <p:sp>
        <p:nvSpPr>
          <p:cNvPr id="70" name="타원 69"/>
          <p:cNvSpPr/>
          <p:nvPr/>
        </p:nvSpPr>
        <p:spPr>
          <a:xfrm>
            <a:off x="9004273" y="5939939"/>
            <a:ext cx="580658" cy="581460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8756496" y="6105683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손목통증</a:t>
            </a:r>
            <a:endParaRPr lang="en-US" altLang="ko-KR" sz="1000" dirty="0" smtClean="0"/>
          </a:p>
        </p:txBody>
      </p:sp>
      <p:sp>
        <p:nvSpPr>
          <p:cNvPr id="72" name="타원 71"/>
          <p:cNvSpPr/>
          <p:nvPr/>
        </p:nvSpPr>
        <p:spPr>
          <a:xfrm>
            <a:off x="9192502" y="5164011"/>
            <a:ext cx="580658" cy="581460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8944725" y="5329755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거북목</a:t>
            </a:r>
            <a:endParaRPr lang="en-US" altLang="ko-KR" sz="1000" dirty="0" smtClean="0"/>
          </a:p>
        </p:txBody>
      </p:sp>
      <p:sp>
        <p:nvSpPr>
          <p:cNvPr id="74" name="타원 73"/>
          <p:cNvSpPr/>
          <p:nvPr/>
        </p:nvSpPr>
        <p:spPr>
          <a:xfrm>
            <a:off x="8704248" y="4345460"/>
            <a:ext cx="580658" cy="581460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8456471" y="4511204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수면장애</a:t>
            </a:r>
            <a:endParaRPr lang="en-US" altLang="ko-KR" sz="1000" dirty="0" smtClean="0"/>
          </a:p>
        </p:txBody>
      </p:sp>
      <p:sp>
        <p:nvSpPr>
          <p:cNvPr id="76" name="타원 75"/>
          <p:cNvSpPr/>
          <p:nvPr/>
        </p:nvSpPr>
        <p:spPr>
          <a:xfrm>
            <a:off x="9849013" y="4345460"/>
            <a:ext cx="580658" cy="581460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9601236" y="4511204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수면부족</a:t>
            </a:r>
            <a:endParaRPr lang="en-US" altLang="ko-KR" sz="1000" dirty="0" smtClean="0"/>
          </a:p>
        </p:txBody>
      </p:sp>
      <p:sp>
        <p:nvSpPr>
          <p:cNvPr id="78" name="타원 77"/>
          <p:cNvSpPr/>
          <p:nvPr/>
        </p:nvSpPr>
        <p:spPr>
          <a:xfrm>
            <a:off x="10915896" y="3648144"/>
            <a:ext cx="580658" cy="581460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0668119" y="3813888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만성피로</a:t>
            </a:r>
            <a:endParaRPr lang="en-US" altLang="ko-KR" sz="1000" dirty="0" smtClean="0"/>
          </a:p>
        </p:txBody>
      </p:sp>
      <p:sp>
        <p:nvSpPr>
          <p:cNvPr id="80" name="타원 79"/>
          <p:cNvSpPr/>
          <p:nvPr/>
        </p:nvSpPr>
        <p:spPr>
          <a:xfrm>
            <a:off x="10063198" y="5693718"/>
            <a:ext cx="580658" cy="581460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9815421" y="5859462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근육긴장</a:t>
            </a:r>
            <a:endParaRPr lang="en-US" altLang="ko-KR" sz="1000" dirty="0" smtClean="0"/>
          </a:p>
        </p:txBody>
      </p:sp>
      <p:sp>
        <p:nvSpPr>
          <p:cNvPr id="82" name="타원 81"/>
          <p:cNvSpPr/>
          <p:nvPr/>
        </p:nvSpPr>
        <p:spPr>
          <a:xfrm>
            <a:off x="10536444" y="5037891"/>
            <a:ext cx="580658" cy="581460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0288667" y="5203635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두통</a:t>
            </a:r>
            <a:endParaRPr lang="en-US" altLang="ko-KR" sz="1000" dirty="0" smtClean="0"/>
          </a:p>
        </p:txBody>
      </p:sp>
      <p:sp>
        <p:nvSpPr>
          <p:cNvPr id="84" name="타원 83"/>
          <p:cNvSpPr/>
          <p:nvPr/>
        </p:nvSpPr>
        <p:spPr>
          <a:xfrm>
            <a:off x="11163673" y="4378114"/>
            <a:ext cx="580658" cy="581460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10915896" y="4543858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스트레스</a:t>
            </a:r>
            <a:endParaRPr lang="en-US" altLang="ko-KR" sz="1000" dirty="0" smtClean="0"/>
          </a:p>
        </p:txBody>
      </p:sp>
      <p:sp>
        <p:nvSpPr>
          <p:cNvPr id="86" name="타원 85"/>
          <p:cNvSpPr/>
          <p:nvPr/>
        </p:nvSpPr>
        <p:spPr>
          <a:xfrm>
            <a:off x="3608054" y="3159852"/>
            <a:ext cx="764784" cy="76478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3445963" y="3388356"/>
            <a:ext cx="1088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휴대성</a:t>
            </a:r>
            <a:endParaRPr lang="ko-KR" altLang="en-US" sz="1400" dirty="0"/>
          </a:p>
        </p:txBody>
      </p:sp>
      <p:sp>
        <p:nvSpPr>
          <p:cNvPr id="88" name="타원 87"/>
          <p:cNvSpPr/>
          <p:nvPr/>
        </p:nvSpPr>
        <p:spPr>
          <a:xfrm>
            <a:off x="2800842" y="2257325"/>
            <a:ext cx="580658" cy="5814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2555075" y="2424944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간편함</a:t>
            </a:r>
            <a:endParaRPr lang="ko-KR" altLang="en-US" sz="1000" dirty="0"/>
          </a:p>
        </p:txBody>
      </p:sp>
      <p:sp>
        <p:nvSpPr>
          <p:cNvPr id="90" name="타원 89"/>
          <p:cNvSpPr/>
          <p:nvPr/>
        </p:nvSpPr>
        <p:spPr>
          <a:xfrm>
            <a:off x="2401867" y="3104732"/>
            <a:ext cx="580658" cy="5814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2156100" y="3272351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카메라</a:t>
            </a:r>
            <a:endParaRPr lang="ko-KR" altLang="en-US" sz="1000" dirty="0"/>
          </a:p>
        </p:txBody>
      </p:sp>
      <p:sp>
        <p:nvSpPr>
          <p:cNvPr id="92" name="타원 91"/>
          <p:cNvSpPr/>
          <p:nvPr/>
        </p:nvSpPr>
        <p:spPr>
          <a:xfrm>
            <a:off x="2865304" y="3811724"/>
            <a:ext cx="580658" cy="5814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2619537" y="3979343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인터넷</a:t>
            </a:r>
            <a:endParaRPr lang="ko-KR" altLang="en-US" sz="1000" dirty="0"/>
          </a:p>
        </p:txBody>
      </p:sp>
      <p:sp>
        <p:nvSpPr>
          <p:cNvPr id="94" name="타원 93"/>
          <p:cNvSpPr/>
          <p:nvPr/>
        </p:nvSpPr>
        <p:spPr>
          <a:xfrm>
            <a:off x="1748438" y="3897708"/>
            <a:ext cx="580658" cy="5814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1502671" y="4065327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인력 용이</a:t>
            </a:r>
            <a:endParaRPr lang="ko-KR" altLang="en-US" sz="1000" dirty="0"/>
          </a:p>
        </p:txBody>
      </p:sp>
      <p:sp>
        <p:nvSpPr>
          <p:cNvPr id="96" name="타원 95"/>
          <p:cNvSpPr/>
          <p:nvPr/>
        </p:nvSpPr>
        <p:spPr>
          <a:xfrm>
            <a:off x="971404" y="4511204"/>
            <a:ext cx="580658" cy="5814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729057" y="4614170"/>
            <a:ext cx="1088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상시 연락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가능</a:t>
            </a:r>
            <a:endParaRPr lang="ko-KR" altLang="en-US" sz="1000" dirty="0"/>
          </a:p>
        </p:txBody>
      </p:sp>
      <p:sp>
        <p:nvSpPr>
          <p:cNvPr id="98" name="타원 97"/>
          <p:cNvSpPr/>
          <p:nvPr/>
        </p:nvSpPr>
        <p:spPr>
          <a:xfrm>
            <a:off x="221088" y="4013273"/>
            <a:ext cx="580658" cy="5814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-21259" y="4116239"/>
            <a:ext cx="1088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개인시간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감소</a:t>
            </a:r>
            <a:endParaRPr lang="en-US" altLang="ko-KR" sz="1000" dirty="0" smtClean="0"/>
          </a:p>
        </p:txBody>
      </p:sp>
      <p:sp>
        <p:nvSpPr>
          <p:cNvPr id="100" name="타원 99"/>
          <p:cNvSpPr/>
          <p:nvPr/>
        </p:nvSpPr>
        <p:spPr>
          <a:xfrm>
            <a:off x="1372122" y="3192283"/>
            <a:ext cx="580658" cy="5814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1126355" y="3359902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성능</a:t>
            </a:r>
            <a:endParaRPr lang="ko-KR" altLang="en-US" sz="1000" dirty="0"/>
          </a:p>
        </p:txBody>
      </p:sp>
      <p:sp>
        <p:nvSpPr>
          <p:cNvPr id="102" name="타원 101"/>
          <p:cNvSpPr/>
          <p:nvPr/>
        </p:nvSpPr>
        <p:spPr>
          <a:xfrm>
            <a:off x="397989" y="2801725"/>
            <a:ext cx="580658" cy="5814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152222" y="2969344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가격 거품</a:t>
            </a:r>
            <a:endParaRPr lang="ko-KR" altLang="en-US" sz="1000" dirty="0"/>
          </a:p>
        </p:txBody>
      </p:sp>
      <p:sp>
        <p:nvSpPr>
          <p:cNvPr id="104" name="타원 103"/>
          <p:cNvSpPr/>
          <p:nvPr/>
        </p:nvSpPr>
        <p:spPr>
          <a:xfrm>
            <a:off x="1713688" y="2377480"/>
            <a:ext cx="580658" cy="5814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1467921" y="2545099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간소화</a:t>
            </a:r>
            <a:endParaRPr lang="ko-KR" altLang="en-US" sz="1000" dirty="0"/>
          </a:p>
        </p:txBody>
      </p:sp>
      <p:sp>
        <p:nvSpPr>
          <p:cNvPr id="106" name="타원 105"/>
          <p:cNvSpPr/>
          <p:nvPr/>
        </p:nvSpPr>
        <p:spPr>
          <a:xfrm>
            <a:off x="1806560" y="1621034"/>
            <a:ext cx="580658" cy="5814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1560793" y="1788653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정보 전달</a:t>
            </a:r>
            <a:endParaRPr lang="ko-KR" altLang="en-US" sz="1000" dirty="0"/>
          </a:p>
        </p:txBody>
      </p:sp>
      <p:sp>
        <p:nvSpPr>
          <p:cNvPr id="108" name="타원 107"/>
          <p:cNvSpPr/>
          <p:nvPr/>
        </p:nvSpPr>
        <p:spPr>
          <a:xfrm>
            <a:off x="844809" y="1896138"/>
            <a:ext cx="580658" cy="5814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599042" y="2063757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이동성</a:t>
            </a:r>
            <a:endParaRPr lang="ko-KR" altLang="en-US" sz="1000" dirty="0"/>
          </a:p>
        </p:txBody>
      </p:sp>
      <p:sp>
        <p:nvSpPr>
          <p:cNvPr id="110" name="타원 109"/>
          <p:cNvSpPr/>
          <p:nvPr/>
        </p:nvSpPr>
        <p:spPr>
          <a:xfrm>
            <a:off x="269284" y="1227854"/>
            <a:ext cx="580658" cy="5814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23517" y="1395473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짐 간소화</a:t>
            </a:r>
            <a:endParaRPr lang="ko-KR" altLang="en-US" sz="1000" dirty="0"/>
          </a:p>
        </p:txBody>
      </p:sp>
      <p:sp>
        <p:nvSpPr>
          <p:cNvPr id="112" name="타원 111"/>
          <p:cNvSpPr/>
          <p:nvPr/>
        </p:nvSpPr>
        <p:spPr>
          <a:xfrm>
            <a:off x="7173767" y="3159852"/>
            <a:ext cx="764784" cy="76478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7011676" y="3388356"/>
            <a:ext cx="1088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보안성</a:t>
            </a:r>
            <a:endParaRPr lang="ko-KR" altLang="en-US" sz="1400" dirty="0"/>
          </a:p>
        </p:txBody>
      </p:sp>
      <p:sp>
        <p:nvSpPr>
          <p:cNvPr id="114" name="타원 113"/>
          <p:cNvSpPr/>
          <p:nvPr/>
        </p:nvSpPr>
        <p:spPr>
          <a:xfrm>
            <a:off x="7848844" y="2205439"/>
            <a:ext cx="580658" cy="5814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7594689" y="2373395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개인정보</a:t>
            </a:r>
            <a:endParaRPr lang="ko-KR" altLang="en-US" sz="1000" dirty="0"/>
          </a:p>
        </p:txBody>
      </p:sp>
      <p:sp>
        <p:nvSpPr>
          <p:cNvPr id="116" name="타원 115"/>
          <p:cNvSpPr/>
          <p:nvPr/>
        </p:nvSpPr>
        <p:spPr>
          <a:xfrm>
            <a:off x="9073944" y="1721406"/>
            <a:ext cx="580658" cy="5814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8819789" y="1889362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전화번호</a:t>
            </a:r>
            <a:endParaRPr lang="ko-KR" altLang="en-US" sz="1000" dirty="0"/>
          </a:p>
        </p:txBody>
      </p:sp>
      <p:sp>
        <p:nvSpPr>
          <p:cNvPr id="118" name="타원 117"/>
          <p:cNvSpPr/>
          <p:nvPr/>
        </p:nvSpPr>
        <p:spPr>
          <a:xfrm>
            <a:off x="9798610" y="591854"/>
            <a:ext cx="580658" cy="5814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9544455" y="759810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대포통장</a:t>
            </a:r>
            <a:endParaRPr lang="ko-KR" altLang="en-US" sz="1000" dirty="0"/>
          </a:p>
        </p:txBody>
      </p:sp>
      <p:sp>
        <p:nvSpPr>
          <p:cNvPr id="120" name="타원 119"/>
          <p:cNvSpPr/>
          <p:nvPr/>
        </p:nvSpPr>
        <p:spPr>
          <a:xfrm>
            <a:off x="8350669" y="2993820"/>
            <a:ext cx="580658" cy="5814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8096514" y="3161776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악성코드</a:t>
            </a:r>
            <a:endParaRPr lang="ko-KR" altLang="en-US" sz="1000" dirty="0"/>
          </a:p>
        </p:txBody>
      </p:sp>
      <p:sp>
        <p:nvSpPr>
          <p:cNvPr id="122" name="타원 121"/>
          <p:cNvSpPr/>
          <p:nvPr/>
        </p:nvSpPr>
        <p:spPr>
          <a:xfrm>
            <a:off x="10017419" y="2152883"/>
            <a:ext cx="580658" cy="5814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9763264" y="2320839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계좌</a:t>
            </a:r>
            <a:endParaRPr lang="ko-KR" altLang="en-US" sz="1000" dirty="0"/>
          </a:p>
        </p:txBody>
      </p:sp>
      <p:sp>
        <p:nvSpPr>
          <p:cNvPr id="124" name="타원 123"/>
          <p:cNvSpPr/>
          <p:nvPr/>
        </p:nvSpPr>
        <p:spPr>
          <a:xfrm>
            <a:off x="10873344" y="1372705"/>
            <a:ext cx="580658" cy="5814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10619189" y="1540661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범죄악용</a:t>
            </a:r>
            <a:endParaRPr lang="ko-KR" altLang="en-US" sz="1000" dirty="0"/>
          </a:p>
        </p:txBody>
      </p:sp>
      <p:sp>
        <p:nvSpPr>
          <p:cNvPr id="126" name="타원 125"/>
          <p:cNvSpPr/>
          <p:nvPr/>
        </p:nvSpPr>
        <p:spPr>
          <a:xfrm>
            <a:off x="9234556" y="2694976"/>
            <a:ext cx="580658" cy="5814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8989458" y="2779246"/>
            <a:ext cx="1088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배터리</a:t>
            </a:r>
            <a:endParaRPr lang="en-US" altLang="ko-KR" sz="1000" dirty="0" smtClean="0"/>
          </a:p>
          <a:p>
            <a:pPr algn="ctr"/>
            <a:r>
              <a:rPr lang="ko-KR" altLang="en-US" sz="1000" dirty="0" err="1" smtClean="0"/>
              <a:t>감소시간</a:t>
            </a:r>
            <a:endParaRPr lang="ko-KR" altLang="en-US" sz="1000" dirty="0"/>
          </a:p>
        </p:txBody>
      </p:sp>
      <p:sp>
        <p:nvSpPr>
          <p:cNvPr id="130" name="타원 129"/>
          <p:cNvSpPr/>
          <p:nvPr/>
        </p:nvSpPr>
        <p:spPr>
          <a:xfrm>
            <a:off x="8135351" y="3783625"/>
            <a:ext cx="580658" cy="5814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7881196" y="3951581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보이스피싱</a:t>
            </a:r>
            <a:endParaRPr lang="ko-KR" altLang="en-US" sz="1000" dirty="0"/>
          </a:p>
        </p:txBody>
      </p:sp>
      <p:sp>
        <p:nvSpPr>
          <p:cNvPr id="132" name="타원 131"/>
          <p:cNvSpPr/>
          <p:nvPr/>
        </p:nvSpPr>
        <p:spPr>
          <a:xfrm>
            <a:off x="9977776" y="2976298"/>
            <a:ext cx="580658" cy="5814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9723621" y="3144254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문화상품권</a:t>
            </a:r>
            <a:endParaRPr lang="ko-KR" altLang="en-US" sz="1000" dirty="0"/>
          </a:p>
        </p:txBody>
      </p:sp>
      <p:sp>
        <p:nvSpPr>
          <p:cNvPr id="134" name="타원 133"/>
          <p:cNvSpPr/>
          <p:nvPr/>
        </p:nvSpPr>
        <p:spPr>
          <a:xfrm>
            <a:off x="10120531" y="3719067"/>
            <a:ext cx="580658" cy="5814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9866376" y="3887023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대출</a:t>
            </a:r>
            <a:endParaRPr lang="ko-KR" altLang="en-US" sz="1000" dirty="0"/>
          </a:p>
        </p:txBody>
      </p:sp>
      <p:sp>
        <p:nvSpPr>
          <p:cNvPr id="136" name="타원 135"/>
          <p:cNvSpPr/>
          <p:nvPr/>
        </p:nvSpPr>
        <p:spPr>
          <a:xfrm>
            <a:off x="11101247" y="2697511"/>
            <a:ext cx="580658" cy="5814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xtBox 136"/>
          <p:cNvSpPr txBox="1"/>
          <p:nvPr/>
        </p:nvSpPr>
        <p:spPr>
          <a:xfrm>
            <a:off x="10840042" y="2775384"/>
            <a:ext cx="1088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인터넷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뱅킹</a:t>
            </a:r>
            <a:endParaRPr lang="ko-KR" altLang="en-US" sz="1000" dirty="0"/>
          </a:p>
        </p:txBody>
      </p:sp>
      <p:cxnSp>
        <p:nvCxnSpPr>
          <p:cNvPr id="139" name="직선 연결선 138"/>
          <p:cNvCxnSpPr>
            <a:stCxn id="2" idx="0"/>
            <a:endCxn id="2" idx="0"/>
          </p:cNvCxnSpPr>
          <p:nvPr/>
        </p:nvCxnSpPr>
        <p:spPr>
          <a:xfrm>
            <a:off x="5806301" y="303153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>
            <a:stCxn id="2" idx="0"/>
            <a:endCxn id="18" idx="4"/>
          </p:cNvCxnSpPr>
          <p:nvPr/>
        </p:nvCxnSpPr>
        <p:spPr>
          <a:xfrm flipH="1" flipV="1">
            <a:off x="5760337" y="2718546"/>
            <a:ext cx="45964" cy="312988"/>
          </a:xfrm>
          <a:prstGeom prst="line">
            <a:avLst/>
          </a:prstGeom>
          <a:ln w="127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 flipH="1" flipV="1">
            <a:off x="4459813" y="1777846"/>
            <a:ext cx="1074020" cy="316945"/>
          </a:xfrm>
          <a:prstGeom prst="line">
            <a:avLst/>
          </a:prstGeom>
          <a:ln w="127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/>
          <p:nvPr/>
        </p:nvCxnSpPr>
        <p:spPr>
          <a:xfrm flipH="1" flipV="1">
            <a:off x="5578015" y="1592670"/>
            <a:ext cx="214186" cy="395101"/>
          </a:xfrm>
          <a:prstGeom prst="line">
            <a:avLst/>
          </a:prstGeom>
          <a:ln w="127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 flipV="1">
            <a:off x="6050568" y="1952093"/>
            <a:ext cx="1077295" cy="142698"/>
          </a:xfrm>
          <a:prstGeom prst="line">
            <a:avLst/>
          </a:prstGeom>
          <a:ln w="127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 flipH="1" flipV="1">
            <a:off x="4542828" y="522887"/>
            <a:ext cx="791301" cy="506348"/>
          </a:xfrm>
          <a:prstGeom prst="line">
            <a:avLst/>
          </a:prstGeom>
          <a:ln w="127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 flipH="1" flipV="1">
            <a:off x="5572223" y="681288"/>
            <a:ext cx="5792" cy="221568"/>
          </a:xfrm>
          <a:prstGeom prst="line">
            <a:avLst/>
          </a:prstGeom>
          <a:ln w="127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 flipV="1">
            <a:off x="5821901" y="591223"/>
            <a:ext cx="973134" cy="412654"/>
          </a:xfrm>
          <a:prstGeom prst="line">
            <a:avLst/>
          </a:prstGeom>
          <a:ln w="127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/>
          <p:nvPr/>
        </p:nvCxnSpPr>
        <p:spPr>
          <a:xfrm>
            <a:off x="4107956" y="957759"/>
            <a:ext cx="25448" cy="621519"/>
          </a:xfrm>
          <a:prstGeom prst="line">
            <a:avLst/>
          </a:prstGeom>
          <a:ln w="127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>
            <a:stCxn id="20" idx="7"/>
          </p:cNvCxnSpPr>
          <p:nvPr/>
        </p:nvCxnSpPr>
        <p:spPr>
          <a:xfrm flipV="1">
            <a:off x="7567662" y="668921"/>
            <a:ext cx="302765" cy="811509"/>
          </a:xfrm>
          <a:prstGeom prst="line">
            <a:avLst/>
          </a:prstGeom>
          <a:ln w="127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 flipV="1">
            <a:off x="7642155" y="1559708"/>
            <a:ext cx="1030187" cy="179520"/>
          </a:xfrm>
          <a:prstGeom prst="line">
            <a:avLst/>
          </a:prstGeom>
          <a:ln w="127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/>
          <p:nvPr/>
        </p:nvCxnSpPr>
        <p:spPr>
          <a:xfrm flipH="1" flipV="1">
            <a:off x="3138190" y="1586000"/>
            <a:ext cx="658833" cy="225073"/>
          </a:xfrm>
          <a:prstGeom prst="line">
            <a:avLst/>
          </a:prstGeom>
          <a:ln w="127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/>
          <p:nvPr/>
        </p:nvCxnSpPr>
        <p:spPr>
          <a:xfrm flipH="1" flipV="1">
            <a:off x="2256369" y="800972"/>
            <a:ext cx="593509" cy="473196"/>
          </a:xfrm>
          <a:prstGeom prst="line">
            <a:avLst/>
          </a:prstGeom>
          <a:ln w="127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/>
          <p:nvPr/>
        </p:nvCxnSpPr>
        <p:spPr>
          <a:xfrm flipH="1">
            <a:off x="1784063" y="569022"/>
            <a:ext cx="395710" cy="485319"/>
          </a:xfrm>
          <a:prstGeom prst="line">
            <a:avLst/>
          </a:prstGeom>
          <a:ln w="127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/>
          <p:cNvCxnSpPr/>
          <p:nvPr/>
        </p:nvCxnSpPr>
        <p:spPr>
          <a:xfrm flipH="1" flipV="1">
            <a:off x="1027622" y="848859"/>
            <a:ext cx="321569" cy="205482"/>
          </a:xfrm>
          <a:prstGeom prst="line">
            <a:avLst/>
          </a:prstGeom>
          <a:ln w="127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/>
          <p:cNvCxnSpPr>
            <a:stCxn id="3" idx="1"/>
          </p:cNvCxnSpPr>
          <p:nvPr/>
        </p:nvCxnSpPr>
        <p:spPr>
          <a:xfrm flipH="1">
            <a:off x="4380906" y="3530818"/>
            <a:ext cx="760376" cy="2694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/>
          <p:cNvCxnSpPr>
            <a:stCxn id="86" idx="1"/>
            <a:endCxn id="88" idx="5"/>
          </p:cNvCxnSpPr>
          <p:nvPr/>
        </p:nvCxnSpPr>
        <p:spPr>
          <a:xfrm flipH="1" flipV="1">
            <a:off x="3296465" y="2753632"/>
            <a:ext cx="423589" cy="51822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 flipH="1" flipV="1">
            <a:off x="2982525" y="3420447"/>
            <a:ext cx="634752" cy="84007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/>
          <p:cNvCxnSpPr>
            <a:stCxn id="86" idx="3"/>
          </p:cNvCxnSpPr>
          <p:nvPr/>
        </p:nvCxnSpPr>
        <p:spPr>
          <a:xfrm flipH="1">
            <a:off x="3445962" y="3812636"/>
            <a:ext cx="274092" cy="163067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/>
          <p:nvPr/>
        </p:nvCxnSpPr>
        <p:spPr>
          <a:xfrm flipH="1">
            <a:off x="2319127" y="4116239"/>
            <a:ext cx="557557" cy="16014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/>
          <p:cNvCxnSpPr>
            <a:endCxn id="96" idx="7"/>
          </p:cNvCxnSpPr>
          <p:nvPr/>
        </p:nvCxnSpPr>
        <p:spPr>
          <a:xfrm flipH="1">
            <a:off x="1467027" y="4262894"/>
            <a:ext cx="298548" cy="333463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/>
          <p:cNvCxnSpPr>
            <a:stCxn id="96" idx="1"/>
          </p:cNvCxnSpPr>
          <p:nvPr/>
        </p:nvCxnSpPr>
        <p:spPr>
          <a:xfrm flipH="1" flipV="1">
            <a:off x="778213" y="4437720"/>
            <a:ext cx="278226" cy="158637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/>
          <p:cNvCxnSpPr/>
          <p:nvPr/>
        </p:nvCxnSpPr>
        <p:spPr>
          <a:xfrm flipH="1">
            <a:off x="1959332" y="3470008"/>
            <a:ext cx="425562" cy="34446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/>
          <p:cNvCxnSpPr/>
          <p:nvPr/>
        </p:nvCxnSpPr>
        <p:spPr>
          <a:xfrm flipH="1" flipV="1">
            <a:off x="977848" y="3165845"/>
            <a:ext cx="409808" cy="427229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/>
          <p:cNvCxnSpPr>
            <a:stCxn id="86" idx="1"/>
          </p:cNvCxnSpPr>
          <p:nvPr/>
        </p:nvCxnSpPr>
        <p:spPr>
          <a:xfrm flipH="1" flipV="1">
            <a:off x="2301385" y="2753632"/>
            <a:ext cx="1418669" cy="51822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>
            <a:stCxn id="88" idx="1"/>
          </p:cNvCxnSpPr>
          <p:nvPr/>
        </p:nvCxnSpPr>
        <p:spPr>
          <a:xfrm flipH="1" flipV="1">
            <a:off x="2386306" y="1868610"/>
            <a:ext cx="499571" cy="473868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 flipH="1" flipV="1">
            <a:off x="1399168" y="2111532"/>
            <a:ext cx="1429376" cy="322294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04" idx="3"/>
            <a:endCxn id="108" idx="5"/>
          </p:cNvCxnSpPr>
          <p:nvPr/>
        </p:nvCxnSpPr>
        <p:spPr>
          <a:xfrm flipH="1" flipV="1">
            <a:off x="1340432" y="2392445"/>
            <a:ext cx="458291" cy="481342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/>
          <p:cNvCxnSpPr>
            <a:stCxn id="108" idx="1"/>
          </p:cNvCxnSpPr>
          <p:nvPr/>
        </p:nvCxnSpPr>
        <p:spPr>
          <a:xfrm flipH="1" flipV="1">
            <a:off x="830783" y="1662795"/>
            <a:ext cx="99061" cy="318496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/>
          <p:nvPr/>
        </p:nvCxnSpPr>
        <p:spPr>
          <a:xfrm>
            <a:off x="5806301" y="4103164"/>
            <a:ext cx="41559" cy="369293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/>
          <p:nvPr/>
        </p:nvCxnSpPr>
        <p:spPr>
          <a:xfrm flipH="1" flipV="1">
            <a:off x="4611061" y="4778449"/>
            <a:ext cx="854408" cy="1163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/>
          <p:cNvCxnSpPr>
            <a:stCxn id="46" idx="1"/>
          </p:cNvCxnSpPr>
          <p:nvPr/>
        </p:nvCxnSpPr>
        <p:spPr>
          <a:xfrm flipH="1">
            <a:off x="2982525" y="4600108"/>
            <a:ext cx="1128568" cy="78715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/>
          <p:cNvCxnSpPr>
            <a:stCxn id="46" idx="3"/>
          </p:cNvCxnSpPr>
          <p:nvPr/>
        </p:nvCxnSpPr>
        <p:spPr>
          <a:xfrm flipH="1">
            <a:off x="1840619" y="5011262"/>
            <a:ext cx="2270474" cy="65355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46" idx="4"/>
            <a:endCxn id="56" idx="0"/>
          </p:cNvCxnSpPr>
          <p:nvPr/>
        </p:nvCxnSpPr>
        <p:spPr>
          <a:xfrm flipH="1">
            <a:off x="2800842" y="5096415"/>
            <a:ext cx="1515545" cy="812569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46" idx="5"/>
            <a:endCxn id="58" idx="0"/>
          </p:cNvCxnSpPr>
          <p:nvPr/>
        </p:nvCxnSpPr>
        <p:spPr>
          <a:xfrm flipH="1">
            <a:off x="4332021" y="5011262"/>
            <a:ext cx="189660" cy="482006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>
            <a:stCxn id="62" idx="0"/>
          </p:cNvCxnSpPr>
          <p:nvPr/>
        </p:nvCxnSpPr>
        <p:spPr>
          <a:xfrm flipH="1" flipV="1">
            <a:off x="4590803" y="4916468"/>
            <a:ext cx="489900" cy="1182044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60" idx="7"/>
            <a:endCxn id="58" idx="3"/>
          </p:cNvCxnSpPr>
          <p:nvPr/>
        </p:nvCxnSpPr>
        <p:spPr>
          <a:xfrm flipV="1">
            <a:off x="3985585" y="5989575"/>
            <a:ext cx="141142" cy="205012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62" idx="7"/>
            <a:endCxn id="44" idx="3"/>
          </p:cNvCxnSpPr>
          <p:nvPr/>
        </p:nvCxnSpPr>
        <p:spPr>
          <a:xfrm flipV="1">
            <a:off x="5285997" y="5991451"/>
            <a:ext cx="344104" cy="192214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44" idx="0"/>
            <a:endCxn id="40" idx="4"/>
          </p:cNvCxnSpPr>
          <p:nvPr/>
        </p:nvCxnSpPr>
        <p:spPr>
          <a:xfrm flipV="1">
            <a:off x="5835395" y="5188077"/>
            <a:ext cx="12465" cy="307067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/>
          <p:nvPr/>
        </p:nvCxnSpPr>
        <p:spPr>
          <a:xfrm>
            <a:off x="6118252" y="5125241"/>
            <a:ext cx="274091" cy="137289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44" idx="5"/>
          </p:cNvCxnSpPr>
          <p:nvPr/>
        </p:nvCxnSpPr>
        <p:spPr>
          <a:xfrm>
            <a:off x="6040689" y="5991451"/>
            <a:ext cx="248647" cy="182703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/>
          <p:nvPr/>
        </p:nvCxnSpPr>
        <p:spPr>
          <a:xfrm>
            <a:off x="6839326" y="5579659"/>
            <a:ext cx="281536" cy="306112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연결선 225"/>
          <p:cNvCxnSpPr/>
          <p:nvPr/>
        </p:nvCxnSpPr>
        <p:spPr>
          <a:xfrm>
            <a:off x="6924361" y="5347480"/>
            <a:ext cx="1326990" cy="201564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연결선 227"/>
          <p:cNvCxnSpPr>
            <a:endCxn id="72" idx="1"/>
          </p:cNvCxnSpPr>
          <p:nvPr/>
        </p:nvCxnSpPr>
        <p:spPr>
          <a:xfrm>
            <a:off x="6839326" y="5168505"/>
            <a:ext cx="2438211" cy="80659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연결선 231"/>
          <p:cNvCxnSpPr/>
          <p:nvPr/>
        </p:nvCxnSpPr>
        <p:spPr>
          <a:xfrm>
            <a:off x="7642155" y="6077259"/>
            <a:ext cx="1447153" cy="408151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 233"/>
          <p:cNvCxnSpPr>
            <a:stCxn id="72" idx="5"/>
          </p:cNvCxnSpPr>
          <p:nvPr/>
        </p:nvCxnSpPr>
        <p:spPr>
          <a:xfrm>
            <a:off x="9688125" y="5660318"/>
            <a:ext cx="400813" cy="302494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235"/>
          <p:cNvCxnSpPr>
            <a:stCxn id="80" idx="7"/>
            <a:endCxn id="82" idx="4"/>
          </p:cNvCxnSpPr>
          <p:nvPr/>
        </p:nvCxnSpPr>
        <p:spPr>
          <a:xfrm flipV="1">
            <a:off x="10558821" y="5619351"/>
            <a:ext cx="267952" cy="15952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/>
          <p:cNvCxnSpPr>
            <a:stCxn id="82" idx="0"/>
            <a:endCxn id="84" idx="1"/>
          </p:cNvCxnSpPr>
          <p:nvPr/>
        </p:nvCxnSpPr>
        <p:spPr>
          <a:xfrm flipV="1">
            <a:off x="10826773" y="4463267"/>
            <a:ext cx="421935" cy="574624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연결선 239"/>
          <p:cNvCxnSpPr>
            <a:stCxn id="50" idx="7"/>
          </p:cNvCxnSpPr>
          <p:nvPr/>
        </p:nvCxnSpPr>
        <p:spPr>
          <a:xfrm flipV="1">
            <a:off x="7870640" y="4522892"/>
            <a:ext cx="880519" cy="46102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연결선 241"/>
          <p:cNvCxnSpPr/>
          <p:nvPr/>
        </p:nvCxnSpPr>
        <p:spPr>
          <a:xfrm>
            <a:off x="9265022" y="4625243"/>
            <a:ext cx="588781" cy="16098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연결선 243"/>
          <p:cNvCxnSpPr>
            <a:endCxn id="78" idx="3"/>
          </p:cNvCxnSpPr>
          <p:nvPr/>
        </p:nvCxnSpPr>
        <p:spPr>
          <a:xfrm flipV="1">
            <a:off x="10420480" y="4144451"/>
            <a:ext cx="580451" cy="480792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연결선 247"/>
          <p:cNvCxnSpPr/>
          <p:nvPr/>
        </p:nvCxnSpPr>
        <p:spPr>
          <a:xfrm>
            <a:off x="6118252" y="4584457"/>
            <a:ext cx="1341800" cy="33701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연결선 270"/>
          <p:cNvCxnSpPr>
            <a:stCxn id="2" idx="6"/>
          </p:cNvCxnSpPr>
          <p:nvPr/>
        </p:nvCxnSpPr>
        <p:spPr>
          <a:xfrm flipV="1">
            <a:off x="6471320" y="3518572"/>
            <a:ext cx="702447" cy="24195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연결선 272"/>
          <p:cNvCxnSpPr>
            <a:stCxn id="112" idx="0"/>
            <a:endCxn id="114" idx="3"/>
          </p:cNvCxnSpPr>
          <p:nvPr/>
        </p:nvCxnSpPr>
        <p:spPr>
          <a:xfrm flipV="1">
            <a:off x="7556159" y="2701746"/>
            <a:ext cx="377720" cy="458106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직선 연결선 274"/>
          <p:cNvCxnSpPr>
            <a:stCxn id="112" idx="7"/>
          </p:cNvCxnSpPr>
          <p:nvPr/>
        </p:nvCxnSpPr>
        <p:spPr>
          <a:xfrm flipV="1">
            <a:off x="7826551" y="3237932"/>
            <a:ext cx="545697" cy="33920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연결선 276"/>
          <p:cNvCxnSpPr>
            <a:stCxn id="112" idx="5"/>
            <a:endCxn id="130" idx="1"/>
          </p:cNvCxnSpPr>
          <p:nvPr/>
        </p:nvCxnSpPr>
        <p:spPr>
          <a:xfrm>
            <a:off x="7826551" y="3812636"/>
            <a:ext cx="393835" cy="56142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직선 연결선 278"/>
          <p:cNvCxnSpPr/>
          <p:nvPr/>
        </p:nvCxnSpPr>
        <p:spPr>
          <a:xfrm flipV="1">
            <a:off x="8733584" y="4027840"/>
            <a:ext cx="1386947" cy="40905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/>
          <p:cNvCxnSpPr>
            <a:stCxn id="130" idx="7"/>
          </p:cNvCxnSpPr>
          <p:nvPr/>
        </p:nvCxnSpPr>
        <p:spPr>
          <a:xfrm flipV="1">
            <a:off x="8630974" y="3407997"/>
            <a:ext cx="1346802" cy="460781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직선 연결선 283"/>
          <p:cNvCxnSpPr>
            <a:stCxn id="134" idx="7"/>
            <a:endCxn id="136" idx="4"/>
          </p:cNvCxnSpPr>
          <p:nvPr/>
        </p:nvCxnSpPr>
        <p:spPr>
          <a:xfrm flipV="1">
            <a:off x="10616154" y="3278971"/>
            <a:ext cx="775422" cy="525249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연결선 285"/>
          <p:cNvCxnSpPr>
            <a:stCxn id="120" idx="7"/>
            <a:endCxn id="126" idx="3"/>
          </p:cNvCxnSpPr>
          <p:nvPr/>
        </p:nvCxnSpPr>
        <p:spPr>
          <a:xfrm>
            <a:off x="8846292" y="3078973"/>
            <a:ext cx="473299" cy="112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연결선 289"/>
          <p:cNvCxnSpPr>
            <a:stCxn id="114" idx="7"/>
          </p:cNvCxnSpPr>
          <p:nvPr/>
        </p:nvCxnSpPr>
        <p:spPr>
          <a:xfrm flipV="1">
            <a:off x="8344467" y="1987771"/>
            <a:ext cx="744841" cy="302821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직선 연결선 291"/>
          <p:cNvCxnSpPr>
            <a:stCxn id="116" idx="7"/>
            <a:endCxn id="118" idx="3"/>
          </p:cNvCxnSpPr>
          <p:nvPr/>
        </p:nvCxnSpPr>
        <p:spPr>
          <a:xfrm flipV="1">
            <a:off x="9569567" y="1088161"/>
            <a:ext cx="314078" cy="718398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직선 연결선 293"/>
          <p:cNvCxnSpPr>
            <a:stCxn id="114" idx="5"/>
          </p:cNvCxnSpPr>
          <p:nvPr/>
        </p:nvCxnSpPr>
        <p:spPr>
          <a:xfrm flipV="1">
            <a:off x="8344467" y="2378646"/>
            <a:ext cx="1670299" cy="323100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/>
          <p:cNvCxnSpPr>
            <a:stCxn id="122" idx="7"/>
            <a:endCxn id="124" idx="3"/>
          </p:cNvCxnSpPr>
          <p:nvPr/>
        </p:nvCxnSpPr>
        <p:spPr>
          <a:xfrm flipV="1">
            <a:off x="10513042" y="1869012"/>
            <a:ext cx="445337" cy="369024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직선 연결선 297"/>
          <p:cNvCxnSpPr>
            <a:stCxn id="122" idx="5"/>
          </p:cNvCxnSpPr>
          <p:nvPr/>
        </p:nvCxnSpPr>
        <p:spPr>
          <a:xfrm>
            <a:off x="10513042" y="2649190"/>
            <a:ext cx="650631" cy="130260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225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5519651" y="2726575"/>
            <a:ext cx="1080655" cy="1080655"/>
          </a:xfrm>
          <a:prstGeom prst="ellipse">
            <a:avLst/>
          </a:prstGeom>
          <a:solidFill>
            <a:srgbClr val="CC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552901" y="3082236"/>
            <a:ext cx="1014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TV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4484714" y="3963488"/>
            <a:ext cx="623455" cy="62345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5702531" y="1446415"/>
            <a:ext cx="623455" cy="6234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7335984" y="3963488"/>
            <a:ext cx="623455" cy="6234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552901" y="1604253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스포츠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335084" y="4121326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드라마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6354" y="4121325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예능</a:t>
            </a:r>
            <a:endParaRPr lang="ko-KR" altLang="en-US" sz="1400" dirty="0"/>
          </a:p>
        </p:txBody>
      </p:sp>
      <p:cxnSp>
        <p:nvCxnSpPr>
          <p:cNvPr id="9" name="직선 연결선 8"/>
          <p:cNvCxnSpPr>
            <a:stCxn id="2" idx="0"/>
            <a:endCxn id="5" idx="4"/>
          </p:cNvCxnSpPr>
          <p:nvPr/>
        </p:nvCxnSpPr>
        <p:spPr>
          <a:xfrm flipH="1" flipV="1">
            <a:off x="6014259" y="2069870"/>
            <a:ext cx="45720" cy="656705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6716684" y="606826"/>
            <a:ext cx="623455" cy="6234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567054" y="764664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야구</a:t>
            </a:r>
            <a:endParaRPr lang="ko-KR" altLang="en-US" sz="1400" dirty="0"/>
          </a:p>
        </p:txBody>
      </p:sp>
      <p:sp>
        <p:nvSpPr>
          <p:cNvPr id="17" name="타원 16"/>
          <p:cNvSpPr/>
          <p:nvPr/>
        </p:nvSpPr>
        <p:spPr>
          <a:xfrm>
            <a:off x="5390803" y="166253"/>
            <a:ext cx="623455" cy="6234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241173" y="324091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골프</a:t>
            </a:r>
            <a:endParaRPr lang="ko-KR" altLang="en-US" sz="1400" dirty="0"/>
          </a:p>
        </p:txBody>
      </p:sp>
      <p:sp>
        <p:nvSpPr>
          <p:cNvPr id="19" name="타원 18"/>
          <p:cNvSpPr/>
          <p:nvPr/>
        </p:nvSpPr>
        <p:spPr>
          <a:xfrm>
            <a:off x="4376649" y="760713"/>
            <a:ext cx="623455" cy="6234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227019" y="918551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축구</a:t>
            </a:r>
            <a:endParaRPr lang="ko-KR" altLang="en-US" sz="1400" dirty="0"/>
          </a:p>
        </p:txBody>
      </p:sp>
      <p:sp>
        <p:nvSpPr>
          <p:cNvPr id="21" name="타원 20"/>
          <p:cNvSpPr/>
          <p:nvPr/>
        </p:nvSpPr>
        <p:spPr>
          <a:xfrm>
            <a:off x="4071158" y="1817564"/>
            <a:ext cx="623455" cy="6234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921528" y="1975402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농구</a:t>
            </a:r>
            <a:endParaRPr lang="ko-KR" altLang="en-US" sz="1400" dirty="0"/>
          </a:p>
        </p:txBody>
      </p:sp>
      <p:cxnSp>
        <p:nvCxnSpPr>
          <p:cNvPr id="23" name="직선 연결선 22"/>
          <p:cNvCxnSpPr/>
          <p:nvPr/>
        </p:nvCxnSpPr>
        <p:spPr>
          <a:xfrm flipH="1">
            <a:off x="6307282" y="987753"/>
            <a:ext cx="409402" cy="61650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7" idx="4"/>
            <a:endCxn id="5" idx="0"/>
          </p:cNvCxnSpPr>
          <p:nvPr/>
        </p:nvCxnSpPr>
        <p:spPr>
          <a:xfrm>
            <a:off x="5702531" y="789708"/>
            <a:ext cx="311728" cy="656707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993868" y="1098069"/>
            <a:ext cx="768410" cy="506184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4674347" y="1861226"/>
            <a:ext cx="1087931" cy="139081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4" idx="7"/>
            <a:endCxn id="2" idx="3"/>
          </p:cNvCxnSpPr>
          <p:nvPr/>
        </p:nvCxnSpPr>
        <p:spPr>
          <a:xfrm flipV="1">
            <a:off x="5016866" y="3648972"/>
            <a:ext cx="661043" cy="405819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3250589" y="3512708"/>
            <a:ext cx="623455" cy="62345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100959" y="3670546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로맨스</a:t>
            </a:r>
            <a:endParaRPr lang="ko-KR" altLang="en-US" sz="1400" dirty="0"/>
          </a:p>
        </p:txBody>
      </p:sp>
      <p:sp>
        <p:nvSpPr>
          <p:cNvPr id="43" name="타원 42"/>
          <p:cNvSpPr/>
          <p:nvPr/>
        </p:nvSpPr>
        <p:spPr>
          <a:xfrm>
            <a:off x="2938862" y="4290528"/>
            <a:ext cx="623455" cy="62345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789232" y="4448366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코미디</a:t>
            </a:r>
            <a:endParaRPr lang="ko-KR" altLang="en-US" sz="1400" dirty="0"/>
          </a:p>
        </p:txBody>
      </p:sp>
      <p:sp>
        <p:nvSpPr>
          <p:cNvPr id="45" name="타원 44"/>
          <p:cNvSpPr/>
          <p:nvPr/>
        </p:nvSpPr>
        <p:spPr>
          <a:xfrm>
            <a:off x="3603564" y="5211802"/>
            <a:ext cx="623455" cy="62345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453934" y="5369640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의학</a:t>
            </a:r>
            <a:endParaRPr lang="ko-KR" altLang="en-US" sz="1400" dirty="0"/>
          </a:p>
        </p:txBody>
      </p:sp>
      <p:sp>
        <p:nvSpPr>
          <p:cNvPr id="47" name="타원 46"/>
          <p:cNvSpPr/>
          <p:nvPr/>
        </p:nvSpPr>
        <p:spPr>
          <a:xfrm>
            <a:off x="4844241" y="5027605"/>
            <a:ext cx="623455" cy="62345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694611" y="5185443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추리</a:t>
            </a:r>
            <a:endParaRPr lang="ko-KR" altLang="en-US" sz="1400" dirty="0"/>
          </a:p>
        </p:txBody>
      </p:sp>
      <p:cxnSp>
        <p:nvCxnSpPr>
          <p:cNvPr id="49" name="직선 연결선 48"/>
          <p:cNvCxnSpPr>
            <a:stCxn id="41" idx="5"/>
          </p:cNvCxnSpPr>
          <p:nvPr/>
        </p:nvCxnSpPr>
        <p:spPr>
          <a:xfrm>
            <a:off x="3782741" y="4044860"/>
            <a:ext cx="701973" cy="212153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endCxn id="4" idx="3"/>
          </p:cNvCxnSpPr>
          <p:nvPr/>
        </p:nvCxnSpPr>
        <p:spPr>
          <a:xfrm flipV="1">
            <a:off x="3562315" y="4495640"/>
            <a:ext cx="1013702" cy="18568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45" idx="0"/>
            <a:endCxn id="4" idx="4"/>
          </p:cNvCxnSpPr>
          <p:nvPr/>
        </p:nvCxnSpPr>
        <p:spPr>
          <a:xfrm flipV="1">
            <a:off x="3915292" y="4586943"/>
            <a:ext cx="881150" cy="624859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4" idx="5"/>
            <a:endCxn id="47" idx="0"/>
          </p:cNvCxnSpPr>
          <p:nvPr/>
        </p:nvCxnSpPr>
        <p:spPr>
          <a:xfrm>
            <a:off x="5016866" y="4495640"/>
            <a:ext cx="139103" cy="531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/>
          <p:cNvSpPr/>
          <p:nvPr/>
        </p:nvSpPr>
        <p:spPr>
          <a:xfrm>
            <a:off x="2868929" y="1261351"/>
            <a:ext cx="623455" cy="6234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2719299" y="1419189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4</a:t>
            </a:r>
            <a:r>
              <a:rPr lang="ko-KR" altLang="en-US" sz="1400" dirty="0" smtClean="0"/>
              <a:t>쿼터</a:t>
            </a:r>
            <a:endParaRPr lang="ko-KR" altLang="en-US" sz="1400" dirty="0"/>
          </a:p>
        </p:txBody>
      </p:sp>
      <p:cxnSp>
        <p:nvCxnSpPr>
          <p:cNvPr id="64" name="직선 연결선 63"/>
          <p:cNvCxnSpPr>
            <a:stCxn id="62" idx="5"/>
          </p:cNvCxnSpPr>
          <p:nvPr/>
        </p:nvCxnSpPr>
        <p:spPr>
          <a:xfrm>
            <a:off x="3401081" y="1793503"/>
            <a:ext cx="689367" cy="273202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/>
          <p:cNvSpPr/>
          <p:nvPr/>
        </p:nvSpPr>
        <p:spPr>
          <a:xfrm>
            <a:off x="8096601" y="477980"/>
            <a:ext cx="623455" cy="6234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7946971" y="635818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9</a:t>
            </a:r>
            <a:r>
              <a:rPr lang="ko-KR" altLang="en-US" sz="1400" dirty="0"/>
              <a:t>이</a:t>
            </a:r>
            <a:r>
              <a:rPr lang="ko-KR" altLang="en-US" sz="1400" dirty="0" smtClean="0"/>
              <a:t>닝</a:t>
            </a:r>
            <a:endParaRPr lang="ko-KR" altLang="en-US" sz="1400" dirty="0"/>
          </a:p>
        </p:txBody>
      </p:sp>
      <p:cxnSp>
        <p:nvCxnSpPr>
          <p:cNvPr id="69" name="직선 연결선 68"/>
          <p:cNvCxnSpPr/>
          <p:nvPr/>
        </p:nvCxnSpPr>
        <p:spPr>
          <a:xfrm flipH="1">
            <a:off x="7333903" y="760711"/>
            <a:ext cx="762696" cy="78449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3135974" y="322190"/>
            <a:ext cx="623455" cy="6234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2986344" y="480028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전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후반</a:t>
            </a:r>
            <a:endParaRPr lang="ko-KR" altLang="en-US" sz="1400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3752156" y="712832"/>
            <a:ext cx="634878" cy="189149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/>
          <p:cNvSpPr/>
          <p:nvPr/>
        </p:nvSpPr>
        <p:spPr>
          <a:xfrm>
            <a:off x="2245474" y="2600802"/>
            <a:ext cx="623455" cy="62345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093038" y="2667256"/>
            <a:ext cx="922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파리의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연인</a:t>
            </a:r>
            <a:endParaRPr lang="en-US" altLang="ko-KR" sz="1400" dirty="0" smtClean="0"/>
          </a:p>
        </p:txBody>
      </p:sp>
      <p:cxnSp>
        <p:nvCxnSpPr>
          <p:cNvPr id="81" name="직선 연결선 80"/>
          <p:cNvCxnSpPr>
            <a:endCxn id="41" idx="1"/>
          </p:cNvCxnSpPr>
          <p:nvPr/>
        </p:nvCxnSpPr>
        <p:spPr>
          <a:xfrm>
            <a:off x="2846001" y="3077510"/>
            <a:ext cx="495891" cy="526501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타원 83"/>
          <p:cNvSpPr/>
          <p:nvPr/>
        </p:nvSpPr>
        <p:spPr>
          <a:xfrm>
            <a:off x="2477504" y="5697611"/>
            <a:ext cx="623455" cy="62345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2325068" y="5764065"/>
            <a:ext cx="922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하얀</a:t>
            </a:r>
            <a:endParaRPr lang="en-US" altLang="ko-KR" sz="1400" dirty="0" smtClean="0"/>
          </a:p>
          <a:p>
            <a:pPr algn="ctr"/>
            <a:r>
              <a:rPr lang="ko-KR" altLang="en-US" sz="1400" dirty="0" err="1" smtClean="0"/>
              <a:t>거탑</a:t>
            </a:r>
            <a:endParaRPr lang="en-US" altLang="ko-KR" sz="1400" dirty="0" smtClean="0"/>
          </a:p>
        </p:txBody>
      </p:sp>
      <p:cxnSp>
        <p:nvCxnSpPr>
          <p:cNvPr id="89" name="직선 연결선 88"/>
          <p:cNvCxnSpPr>
            <a:endCxn id="7" idx="1"/>
          </p:cNvCxnSpPr>
          <p:nvPr/>
        </p:nvCxnSpPr>
        <p:spPr>
          <a:xfrm>
            <a:off x="6511983" y="3512708"/>
            <a:ext cx="915304" cy="5420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/>
          <p:cNvSpPr/>
          <p:nvPr/>
        </p:nvSpPr>
        <p:spPr>
          <a:xfrm>
            <a:off x="8285404" y="3139840"/>
            <a:ext cx="623455" cy="6234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8135774" y="3297677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관찰</a:t>
            </a:r>
            <a:endParaRPr lang="ko-KR" altLang="en-US" sz="1400" dirty="0"/>
          </a:p>
        </p:txBody>
      </p:sp>
      <p:sp>
        <p:nvSpPr>
          <p:cNvPr id="95" name="타원 94"/>
          <p:cNvSpPr/>
          <p:nvPr/>
        </p:nvSpPr>
        <p:spPr>
          <a:xfrm>
            <a:off x="8844431" y="4538752"/>
            <a:ext cx="623455" cy="6234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8694801" y="4696589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콘서트</a:t>
            </a:r>
            <a:endParaRPr lang="ko-KR" altLang="en-US" sz="1400" dirty="0"/>
          </a:p>
        </p:txBody>
      </p:sp>
      <p:sp>
        <p:nvSpPr>
          <p:cNvPr id="101" name="타원 100"/>
          <p:cNvSpPr/>
          <p:nvPr/>
        </p:nvSpPr>
        <p:spPr>
          <a:xfrm>
            <a:off x="3550297" y="6054011"/>
            <a:ext cx="623455" cy="62345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3400667" y="6211849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굿닥터</a:t>
            </a:r>
            <a:endParaRPr lang="ko-KR" altLang="en-US" sz="1400" dirty="0"/>
          </a:p>
        </p:txBody>
      </p:sp>
      <p:cxnSp>
        <p:nvCxnSpPr>
          <p:cNvPr id="103" name="직선 연결선 102"/>
          <p:cNvCxnSpPr/>
          <p:nvPr/>
        </p:nvCxnSpPr>
        <p:spPr>
          <a:xfrm flipV="1">
            <a:off x="3015751" y="5582164"/>
            <a:ext cx="547774" cy="213952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stCxn id="101" idx="0"/>
            <a:endCxn id="45" idx="4"/>
          </p:cNvCxnSpPr>
          <p:nvPr/>
        </p:nvCxnSpPr>
        <p:spPr>
          <a:xfrm flipV="1">
            <a:off x="3862025" y="5835257"/>
            <a:ext cx="53267" cy="218754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타원 110"/>
          <p:cNvSpPr/>
          <p:nvPr/>
        </p:nvSpPr>
        <p:spPr>
          <a:xfrm>
            <a:off x="1579127" y="3602400"/>
            <a:ext cx="623455" cy="62345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1426691" y="3668854"/>
            <a:ext cx="922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질투의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화신</a:t>
            </a:r>
            <a:endParaRPr lang="en-US" altLang="ko-KR" sz="1400" dirty="0" smtClean="0"/>
          </a:p>
        </p:txBody>
      </p:sp>
      <p:cxnSp>
        <p:nvCxnSpPr>
          <p:cNvPr id="113" name="직선 연결선 112"/>
          <p:cNvCxnSpPr>
            <a:endCxn id="43" idx="1"/>
          </p:cNvCxnSpPr>
          <p:nvPr/>
        </p:nvCxnSpPr>
        <p:spPr>
          <a:xfrm>
            <a:off x="2197557" y="4040815"/>
            <a:ext cx="832608" cy="34101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타원 115"/>
          <p:cNvSpPr/>
          <p:nvPr/>
        </p:nvSpPr>
        <p:spPr>
          <a:xfrm>
            <a:off x="1576321" y="4650132"/>
            <a:ext cx="623455" cy="62345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1426691" y="4807970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김과장</a:t>
            </a:r>
            <a:endParaRPr lang="ko-KR" altLang="en-US" sz="1400" dirty="0"/>
          </a:p>
        </p:txBody>
      </p:sp>
      <p:cxnSp>
        <p:nvCxnSpPr>
          <p:cNvPr id="118" name="직선 연결선 117"/>
          <p:cNvCxnSpPr/>
          <p:nvPr/>
        </p:nvCxnSpPr>
        <p:spPr>
          <a:xfrm flipV="1">
            <a:off x="2217064" y="4696589"/>
            <a:ext cx="751718" cy="195794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/>
          <p:cNvSpPr/>
          <p:nvPr/>
        </p:nvSpPr>
        <p:spPr>
          <a:xfrm>
            <a:off x="5675377" y="5929952"/>
            <a:ext cx="623455" cy="62345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5522941" y="5996406"/>
            <a:ext cx="922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신의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퀴즈</a:t>
            </a:r>
            <a:endParaRPr lang="en-US" altLang="ko-KR" sz="1400" dirty="0" smtClean="0"/>
          </a:p>
        </p:txBody>
      </p:sp>
      <p:cxnSp>
        <p:nvCxnSpPr>
          <p:cNvPr id="122" name="직선 연결선 121"/>
          <p:cNvCxnSpPr>
            <a:stCxn id="47" idx="5"/>
          </p:cNvCxnSpPr>
          <p:nvPr/>
        </p:nvCxnSpPr>
        <p:spPr>
          <a:xfrm>
            <a:off x="5376393" y="5559757"/>
            <a:ext cx="404042" cy="436649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타원 124"/>
          <p:cNvSpPr/>
          <p:nvPr/>
        </p:nvSpPr>
        <p:spPr>
          <a:xfrm>
            <a:off x="7548999" y="5148645"/>
            <a:ext cx="623455" cy="6234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7399369" y="5306482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토크쇼</a:t>
            </a:r>
            <a:endParaRPr lang="ko-KR" altLang="en-US" sz="1400" dirty="0"/>
          </a:p>
        </p:txBody>
      </p:sp>
      <p:cxnSp>
        <p:nvCxnSpPr>
          <p:cNvPr id="127" name="직선 연결선 126"/>
          <p:cNvCxnSpPr>
            <a:stCxn id="7" idx="4"/>
            <a:endCxn id="125" idx="0"/>
          </p:cNvCxnSpPr>
          <p:nvPr/>
        </p:nvCxnSpPr>
        <p:spPr>
          <a:xfrm>
            <a:off x="7647712" y="4586943"/>
            <a:ext cx="213015" cy="5617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>
            <a:off x="7917885" y="4429102"/>
            <a:ext cx="951799" cy="3077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>
            <a:endCxn id="93" idx="3"/>
          </p:cNvCxnSpPr>
          <p:nvPr/>
        </p:nvCxnSpPr>
        <p:spPr>
          <a:xfrm flipV="1">
            <a:off x="7925016" y="3671992"/>
            <a:ext cx="451691" cy="4895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타원 137"/>
          <p:cNvSpPr/>
          <p:nvPr/>
        </p:nvSpPr>
        <p:spPr>
          <a:xfrm>
            <a:off x="8893581" y="2084446"/>
            <a:ext cx="623455" cy="6234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8743951" y="2242283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미우새</a:t>
            </a:r>
            <a:endParaRPr lang="ko-KR" altLang="en-US" sz="1400" dirty="0"/>
          </a:p>
        </p:txBody>
      </p:sp>
      <p:cxnSp>
        <p:nvCxnSpPr>
          <p:cNvPr id="140" name="직선 연결선 139"/>
          <p:cNvCxnSpPr>
            <a:stCxn id="93" idx="7"/>
            <a:endCxn id="138" idx="3"/>
          </p:cNvCxnSpPr>
          <p:nvPr/>
        </p:nvCxnSpPr>
        <p:spPr>
          <a:xfrm flipV="1">
            <a:off x="8817556" y="2616598"/>
            <a:ext cx="167328" cy="6145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타원 144"/>
          <p:cNvSpPr/>
          <p:nvPr/>
        </p:nvSpPr>
        <p:spPr>
          <a:xfrm>
            <a:off x="10107240" y="2567021"/>
            <a:ext cx="623455" cy="6234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9957610" y="2724858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전참시</a:t>
            </a:r>
            <a:endParaRPr lang="ko-KR" altLang="en-US" sz="1400" dirty="0"/>
          </a:p>
        </p:txBody>
      </p:sp>
      <p:cxnSp>
        <p:nvCxnSpPr>
          <p:cNvPr id="147" name="직선 연결선 146"/>
          <p:cNvCxnSpPr/>
          <p:nvPr/>
        </p:nvCxnSpPr>
        <p:spPr>
          <a:xfrm flipV="1">
            <a:off x="8908859" y="2981999"/>
            <a:ext cx="1198381" cy="4695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타원 151"/>
          <p:cNvSpPr/>
          <p:nvPr/>
        </p:nvSpPr>
        <p:spPr>
          <a:xfrm>
            <a:off x="10336882" y="3651760"/>
            <a:ext cx="623455" cy="6234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TextBox 152"/>
          <p:cNvSpPr txBox="1"/>
          <p:nvPr/>
        </p:nvSpPr>
        <p:spPr>
          <a:xfrm>
            <a:off x="10187252" y="3809597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나혼산</a:t>
            </a:r>
            <a:endParaRPr lang="ko-KR" altLang="en-US" sz="1400" dirty="0"/>
          </a:p>
        </p:txBody>
      </p:sp>
      <p:cxnSp>
        <p:nvCxnSpPr>
          <p:cNvPr id="154" name="직선 연결선 153"/>
          <p:cNvCxnSpPr>
            <a:stCxn id="93" idx="5"/>
          </p:cNvCxnSpPr>
          <p:nvPr/>
        </p:nvCxnSpPr>
        <p:spPr>
          <a:xfrm>
            <a:off x="8817556" y="3671992"/>
            <a:ext cx="1542772" cy="2980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타원 157"/>
          <p:cNvSpPr/>
          <p:nvPr/>
        </p:nvSpPr>
        <p:spPr>
          <a:xfrm>
            <a:off x="8597131" y="5888709"/>
            <a:ext cx="623455" cy="6234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TextBox 158"/>
          <p:cNvSpPr txBox="1"/>
          <p:nvPr/>
        </p:nvSpPr>
        <p:spPr>
          <a:xfrm>
            <a:off x="8447501" y="6046546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아형</a:t>
            </a:r>
            <a:endParaRPr lang="ko-KR" altLang="en-US" sz="1400" dirty="0"/>
          </a:p>
        </p:txBody>
      </p:sp>
      <p:cxnSp>
        <p:nvCxnSpPr>
          <p:cNvPr id="160" name="직선 연결선 159"/>
          <p:cNvCxnSpPr>
            <a:stCxn id="125" idx="5"/>
          </p:cNvCxnSpPr>
          <p:nvPr/>
        </p:nvCxnSpPr>
        <p:spPr>
          <a:xfrm>
            <a:off x="8081151" y="5680797"/>
            <a:ext cx="515979" cy="4951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타원 162"/>
          <p:cNvSpPr/>
          <p:nvPr/>
        </p:nvSpPr>
        <p:spPr>
          <a:xfrm>
            <a:off x="10107240" y="5005183"/>
            <a:ext cx="623455" cy="6234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9957610" y="5163020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개콘</a:t>
            </a:r>
            <a:endParaRPr lang="ko-KR" altLang="en-US" sz="1400" dirty="0"/>
          </a:p>
        </p:txBody>
      </p:sp>
      <p:cxnSp>
        <p:nvCxnSpPr>
          <p:cNvPr id="165" name="직선 연결선 164"/>
          <p:cNvCxnSpPr>
            <a:stCxn id="95" idx="5"/>
          </p:cNvCxnSpPr>
          <p:nvPr/>
        </p:nvCxnSpPr>
        <p:spPr>
          <a:xfrm>
            <a:off x="9376583" y="5070904"/>
            <a:ext cx="747830" cy="2009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타원 167"/>
          <p:cNvSpPr/>
          <p:nvPr/>
        </p:nvSpPr>
        <p:spPr>
          <a:xfrm>
            <a:off x="10837897" y="4407388"/>
            <a:ext cx="623455" cy="6234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TextBox 168"/>
          <p:cNvSpPr txBox="1"/>
          <p:nvPr/>
        </p:nvSpPr>
        <p:spPr>
          <a:xfrm>
            <a:off x="10688267" y="4565225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웃찾사</a:t>
            </a:r>
            <a:endParaRPr lang="en-US" altLang="ko-KR" sz="1400" dirty="0"/>
          </a:p>
        </p:txBody>
      </p:sp>
      <p:cxnSp>
        <p:nvCxnSpPr>
          <p:cNvPr id="170" name="직선 연결선 169"/>
          <p:cNvCxnSpPr>
            <a:stCxn id="95" idx="7"/>
            <a:endCxn id="168" idx="1"/>
          </p:cNvCxnSpPr>
          <p:nvPr/>
        </p:nvCxnSpPr>
        <p:spPr>
          <a:xfrm flipV="1">
            <a:off x="9376583" y="4498691"/>
            <a:ext cx="1552617" cy="1313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549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822" y="598516"/>
            <a:ext cx="169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정보구조도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54328" y="539374"/>
            <a:ext cx="955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홈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3569279" y="3028753"/>
            <a:ext cx="1155469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494464" y="3005394"/>
            <a:ext cx="1305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개인정보처리방침</a:t>
            </a:r>
            <a:endParaRPr lang="ko-KR" altLang="en-US" sz="1000" dirty="0"/>
          </a:p>
        </p:txBody>
      </p:sp>
      <p:sp>
        <p:nvSpPr>
          <p:cNvPr id="44" name="직사각형 43"/>
          <p:cNvSpPr/>
          <p:nvPr/>
        </p:nvSpPr>
        <p:spPr>
          <a:xfrm>
            <a:off x="9754986" y="3046234"/>
            <a:ext cx="1155469" cy="418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9680171" y="3022876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비밀번호 변경</a:t>
            </a:r>
            <a:endParaRPr lang="ko-KR" altLang="en-US" sz="900" dirty="0"/>
          </a:p>
        </p:txBody>
      </p:sp>
      <p:sp>
        <p:nvSpPr>
          <p:cNvPr id="49" name="TextBox 48"/>
          <p:cNvSpPr txBox="1"/>
          <p:nvPr/>
        </p:nvSpPr>
        <p:spPr>
          <a:xfrm>
            <a:off x="9680171" y="3244573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로그아웃</a:t>
            </a:r>
            <a:endParaRPr lang="ko-KR" altLang="en-US" sz="900" dirty="0"/>
          </a:p>
        </p:txBody>
      </p:sp>
      <p:cxnSp>
        <p:nvCxnSpPr>
          <p:cNvPr id="51" name="직선 연결선 50"/>
          <p:cNvCxnSpPr>
            <a:stCxn id="44" idx="1"/>
            <a:endCxn id="44" idx="3"/>
          </p:cNvCxnSpPr>
          <p:nvPr/>
        </p:nvCxnSpPr>
        <p:spPr>
          <a:xfrm>
            <a:off x="9754986" y="3255530"/>
            <a:ext cx="115546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/>
          <p:cNvGrpSpPr/>
          <p:nvPr/>
        </p:nvGrpSpPr>
        <p:grpSpPr>
          <a:xfrm>
            <a:off x="7834746" y="2704038"/>
            <a:ext cx="1305098" cy="452529"/>
            <a:chOff x="7834746" y="2838831"/>
            <a:chExt cx="1305098" cy="452529"/>
          </a:xfrm>
        </p:grpSpPr>
        <p:sp>
          <p:nvSpPr>
            <p:cNvPr id="62" name="직사각형 61"/>
            <p:cNvSpPr/>
            <p:nvPr/>
          </p:nvSpPr>
          <p:spPr>
            <a:xfrm>
              <a:off x="7909561" y="2862189"/>
              <a:ext cx="1155469" cy="4185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834746" y="2838831"/>
              <a:ext cx="13050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/>
                <a:t>비밀번호 변경</a:t>
              </a:r>
              <a:endParaRPr lang="ko-KR" altLang="en-US" sz="9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834746" y="3060528"/>
              <a:ext cx="13050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/>
                <a:t>로그아웃</a:t>
              </a:r>
              <a:endParaRPr lang="ko-KR" altLang="en-US" sz="900" dirty="0"/>
            </a:p>
          </p:txBody>
        </p:sp>
        <p:cxnSp>
          <p:nvCxnSpPr>
            <p:cNvPr id="65" name="직선 연결선 64"/>
            <p:cNvCxnSpPr>
              <a:stCxn id="62" idx="1"/>
              <a:endCxn id="62" idx="3"/>
            </p:cNvCxnSpPr>
            <p:nvPr/>
          </p:nvCxnSpPr>
          <p:spPr>
            <a:xfrm>
              <a:off x="7909561" y="3071485"/>
              <a:ext cx="1155469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직선 연결선 65"/>
          <p:cNvCxnSpPr/>
          <p:nvPr/>
        </p:nvCxnSpPr>
        <p:spPr>
          <a:xfrm>
            <a:off x="9054638" y="2838825"/>
            <a:ext cx="7247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flipV="1">
            <a:off x="9399616" y="2838825"/>
            <a:ext cx="0" cy="40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 flipH="1">
            <a:off x="9399616" y="3244573"/>
            <a:ext cx="3553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6318711" y="2923125"/>
            <a:ext cx="1590850" cy="29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6308320" y="2214549"/>
            <a:ext cx="10390" cy="2172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4727860" y="3140185"/>
            <a:ext cx="1590850" cy="29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3569278" y="3241961"/>
            <a:ext cx="1155469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3569278" y="2800217"/>
            <a:ext cx="1155469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3494464" y="2786911"/>
            <a:ext cx="1305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Sitemap</a:t>
            </a:r>
            <a:endParaRPr lang="ko-KR" altLang="en-US" sz="1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3494464" y="3244572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이메일무단수집거부</a:t>
            </a:r>
            <a:endParaRPr lang="ko-KR" altLang="en-US" sz="900" dirty="0"/>
          </a:p>
        </p:txBody>
      </p:sp>
      <p:sp>
        <p:nvSpPr>
          <p:cNvPr id="112" name="직사각형 111"/>
          <p:cNvSpPr/>
          <p:nvPr/>
        </p:nvSpPr>
        <p:spPr>
          <a:xfrm>
            <a:off x="5523285" y="1690297"/>
            <a:ext cx="1654230" cy="545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5656105" y="1840099"/>
            <a:ext cx="1388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Main Page</a:t>
            </a:r>
            <a:endParaRPr lang="ko-KR" altLang="en-US" sz="1000" b="1" dirty="0"/>
          </a:p>
        </p:txBody>
      </p:sp>
      <p:sp>
        <p:nvSpPr>
          <p:cNvPr id="114" name="직사각형 113"/>
          <p:cNvSpPr/>
          <p:nvPr/>
        </p:nvSpPr>
        <p:spPr>
          <a:xfrm>
            <a:off x="2350420" y="4541982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3713708" y="4541980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5076996" y="4541980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2275605" y="4518623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회사소개</a:t>
            </a:r>
            <a:endParaRPr lang="ko-KR" altLang="en-US" sz="9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638893" y="4530301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사업 분야</a:t>
            </a:r>
            <a:endParaRPr lang="ko-KR" altLang="en-US" sz="900" dirty="0"/>
          </a:p>
        </p:txBody>
      </p:sp>
      <p:sp>
        <p:nvSpPr>
          <p:cNvPr id="119" name="TextBox 118"/>
          <p:cNvSpPr txBox="1"/>
          <p:nvPr/>
        </p:nvSpPr>
        <p:spPr>
          <a:xfrm>
            <a:off x="5002181" y="4518622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보유 기술</a:t>
            </a:r>
            <a:endParaRPr lang="ko-KR" altLang="en-US" sz="900" dirty="0"/>
          </a:p>
        </p:txBody>
      </p:sp>
      <p:sp>
        <p:nvSpPr>
          <p:cNvPr id="124" name="직사각형 123"/>
          <p:cNvSpPr/>
          <p:nvPr/>
        </p:nvSpPr>
        <p:spPr>
          <a:xfrm>
            <a:off x="6440284" y="4553660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7803572" y="4553658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>
            <a:off x="9166860" y="4553658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6365469" y="4530301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제품 소개</a:t>
            </a:r>
            <a:endParaRPr lang="ko-KR" altLang="en-US" sz="900" dirty="0"/>
          </a:p>
        </p:txBody>
      </p:sp>
      <p:sp>
        <p:nvSpPr>
          <p:cNvPr id="128" name="TextBox 127"/>
          <p:cNvSpPr txBox="1"/>
          <p:nvPr/>
        </p:nvSpPr>
        <p:spPr>
          <a:xfrm>
            <a:off x="7728757" y="4541979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주요실적</a:t>
            </a:r>
            <a:endParaRPr lang="ko-KR" altLang="en-US" sz="900" dirty="0"/>
          </a:p>
        </p:txBody>
      </p:sp>
      <p:sp>
        <p:nvSpPr>
          <p:cNvPr id="129" name="TextBox 128"/>
          <p:cNvSpPr txBox="1"/>
          <p:nvPr/>
        </p:nvSpPr>
        <p:spPr>
          <a:xfrm>
            <a:off x="9092045" y="4530300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Contact</a:t>
            </a:r>
            <a:endParaRPr lang="ko-KR" altLang="en-US" sz="900" dirty="0"/>
          </a:p>
        </p:txBody>
      </p:sp>
      <p:sp>
        <p:nvSpPr>
          <p:cNvPr id="130" name="직사각형 129"/>
          <p:cNvSpPr/>
          <p:nvPr/>
        </p:nvSpPr>
        <p:spPr>
          <a:xfrm>
            <a:off x="2351461" y="4884827"/>
            <a:ext cx="1155469" cy="11386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/>
          <p:cNvSpPr/>
          <p:nvPr/>
        </p:nvSpPr>
        <p:spPr>
          <a:xfrm>
            <a:off x="3714749" y="4884825"/>
            <a:ext cx="1155469" cy="11386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/>
          <p:cNvSpPr/>
          <p:nvPr/>
        </p:nvSpPr>
        <p:spPr>
          <a:xfrm>
            <a:off x="5078037" y="4884825"/>
            <a:ext cx="1155469" cy="11386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/>
          <p:cNvSpPr/>
          <p:nvPr/>
        </p:nvSpPr>
        <p:spPr>
          <a:xfrm>
            <a:off x="6441325" y="4896505"/>
            <a:ext cx="1155469" cy="11386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/>
          <p:cNvSpPr/>
          <p:nvPr/>
        </p:nvSpPr>
        <p:spPr>
          <a:xfrm>
            <a:off x="7804613" y="4896503"/>
            <a:ext cx="1155469" cy="11386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/>
          <p:cNvSpPr/>
          <p:nvPr/>
        </p:nvSpPr>
        <p:spPr>
          <a:xfrm>
            <a:off x="9167901" y="4896503"/>
            <a:ext cx="1155469" cy="11386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9" name="직선 연결선 138"/>
          <p:cNvCxnSpPr/>
          <p:nvPr/>
        </p:nvCxnSpPr>
        <p:spPr>
          <a:xfrm>
            <a:off x="2926080" y="4387331"/>
            <a:ext cx="682890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>
            <a:stCxn id="117" idx="0"/>
          </p:cNvCxnSpPr>
          <p:nvPr/>
        </p:nvCxnSpPr>
        <p:spPr>
          <a:xfrm flipH="1" flipV="1">
            <a:off x="2925039" y="4383832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/>
          <p:nvPr/>
        </p:nvCxnSpPr>
        <p:spPr>
          <a:xfrm flipH="1" flipV="1">
            <a:off x="4289367" y="4387329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 flipH="1" flipV="1">
            <a:off x="5649539" y="4378118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 flipH="1" flipV="1">
            <a:off x="7011793" y="4387328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 flipH="1" flipV="1">
            <a:off x="8375594" y="4387327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/>
          <p:nvPr/>
        </p:nvCxnSpPr>
        <p:spPr>
          <a:xfrm flipH="1" flipV="1">
            <a:off x="9779408" y="4387327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2275605" y="4869436"/>
            <a:ext cx="13050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인사말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회사연력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연락처</a:t>
            </a:r>
            <a:endParaRPr lang="ko-KR" altLang="en-US" sz="900" dirty="0"/>
          </a:p>
        </p:txBody>
      </p:sp>
      <p:sp>
        <p:nvSpPr>
          <p:cNvPr id="164" name="TextBox 163"/>
          <p:cNvSpPr txBox="1"/>
          <p:nvPr/>
        </p:nvSpPr>
        <p:spPr>
          <a:xfrm>
            <a:off x="3638893" y="4878812"/>
            <a:ext cx="13050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노면 </a:t>
            </a:r>
            <a:r>
              <a:rPr lang="ko-KR" altLang="en-US" sz="900" dirty="0" err="1" smtClean="0"/>
              <a:t>트램</a:t>
            </a:r>
            <a:endParaRPr lang="en-US" altLang="ko-KR" sz="900" dirty="0" smtClean="0"/>
          </a:p>
          <a:p>
            <a:pPr algn="ctr"/>
            <a:r>
              <a:rPr lang="en-US" altLang="ko-KR" sz="900" dirty="0" smtClean="0"/>
              <a:t>ERS </a:t>
            </a:r>
            <a:r>
              <a:rPr lang="ko-KR" altLang="en-US" sz="900" dirty="0" err="1" smtClean="0"/>
              <a:t>퀘도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철도궤도</a:t>
            </a:r>
            <a:r>
              <a:rPr lang="ko-KR" altLang="en-US" sz="900" dirty="0" smtClean="0"/>
              <a:t> 시공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유지보수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진동 제어</a:t>
            </a:r>
            <a:endParaRPr lang="ko-KR" altLang="en-US" sz="900" dirty="0"/>
          </a:p>
        </p:txBody>
      </p:sp>
      <p:sp>
        <p:nvSpPr>
          <p:cNvPr id="165" name="TextBox 164"/>
          <p:cNvSpPr txBox="1"/>
          <p:nvPr/>
        </p:nvSpPr>
        <p:spPr>
          <a:xfrm>
            <a:off x="5013612" y="4870836"/>
            <a:ext cx="1305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트램</a:t>
            </a:r>
            <a:r>
              <a:rPr lang="ko-KR" altLang="en-US" sz="900" dirty="0" smtClean="0"/>
              <a:t> 설계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홈 시공법</a:t>
            </a:r>
            <a:endParaRPr lang="en-US" altLang="ko-KR" sz="900" dirty="0" smtClean="0"/>
          </a:p>
          <a:p>
            <a:pPr algn="ctr"/>
            <a:r>
              <a:rPr lang="en-US" altLang="ko-KR" sz="900" dirty="0" smtClean="0"/>
              <a:t>Precast</a:t>
            </a:r>
            <a:r>
              <a:rPr lang="ko-KR" altLang="en-US" sz="900" dirty="0" smtClean="0"/>
              <a:t>시공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침하복원공법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검측 및 보수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엔지니어링</a:t>
            </a:r>
            <a:endParaRPr lang="ko-KR" altLang="en-US" sz="900" dirty="0"/>
          </a:p>
        </p:txBody>
      </p:sp>
      <p:sp>
        <p:nvSpPr>
          <p:cNvPr id="166" name="TextBox 165"/>
          <p:cNvSpPr txBox="1"/>
          <p:nvPr/>
        </p:nvSpPr>
        <p:spPr>
          <a:xfrm>
            <a:off x="6359244" y="4878812"/>
            <a:ext cx="13050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err="1" smtClean="0"/>
              <a:t>Polycork</a:t>
            </a:r>
            <a:endParaRPr lang="en-US" altLang="ko-KR" sz="900" dirty="0" smtClean="0"/>
          </a:p>
          <a:p>
            <a:pPr algn="ctr"/>
            <a:r>
              <a:rPr lang="en-US" altLang="ko-KR" sz="900" dirty="0" err="1" smtClean="0"/>
              <a:t>PURailsrip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한국형 </a:t>
            </a:r>
            <a:r>
              <a:rPr lang="en-US" altLang="ko-KR" sz="900" dirty="0" smtClean="0"/>
              <a:t>EPS </a:t>
            </a:r>
            <a:r>
              <a:rPr lang="ko-KR" altLang="en-US" sz="900" dirty="0" smtClean="0"/>
              <a:t>궤도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레일자켓</a:t>
            </a:r>
            <a:r>
              <a:rPr lang="ko-KR" altLang="en-US" sz="900" dirty="0" smtClean="0"/>
              <a:t> 궤도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저소음 철도교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슬라이딩 </a:t>
            </a:r>
            <a:r>
              <a:rPr lang="en-US" altLang="ko-KR" sz="900" dirty="0" smtClean="0"/>
              <a:t>ERS </a:t>
            </a:r>
            <a:r>
              <a:rPr lang="ko-KR" altLang="en-US" sz="900" dirty="0" smtClean="0"/>
              <a:t>궤도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테르밋용접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차축검지</a:t>
            </a:r>
            <a:endParaRPr lang="ko-KR" altLang="en-US" sz="9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741742" y="4881145"/>
            <a:ext cx="1305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트램</a:t>
            </a:r>
            <a:r>
              <a:rPr lang="ko-KR" altLang="en-US" sz="900" dirty="0" smtClean="0"/>
              <a:t> 궤도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철도 궤도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저소음 궤도</a:t>
            </a:r>
            <a:endParaRPr lang="en-US" altLang="ko-KR" sz="900" dirty="0" smtClean="0"/>
          </a:p>
          <a:p>
            <a:pPr algn="ctr"/>
            <a:r>
              <a:rPr lang="en-US" altLang="ko-KR" sz="900" dirty="0" smtClean="0"/>
              <a:t>Crane </a:t>
            </a:r>
            <a:r>
              <a:rPr lang="ko-KR" altLang="en-US" sz="900" dirty="0" smtClean="0"/>
              <a:t>궤도</a:t>
            </a:r>
            <a:endParaRPr lang="ko-KR" altLang="en-US" sz="900" dirty="0"/>
          </a:p>
        </p:txBody>
      </p:sp>
      <p:sp>
        <p:nvSpPr>
          <p:cNvPr id="168" name="TextBox 167"/>
          <p:cNvSpPr txBox="1"/>
          <p:nvPr/>
        </p:nvSpPr>
        <p:spPr>
          <a:xfrm>
            <a:off x="9102437" y="4904100"/>
            <a:ext cx="1305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문의 하기</a:t>
            </a:r>
            <a:endParaRPr lang="en-US" altLang="ko-KR" sz="900" dirty="0" smtClean="0"/>
          </a:p>
          <a:p>
            <a:pPr algn="ctr"/>
            <a:r>
              <a:rPr lang="en-US" altLang="ko-KR" sz="900" dirty="0" smtClean="0"/>
              <a:t>Q&amp;A</a:t>
            </a:r>
          </a:p>
          <a:p>
            <a:pPr algn="ctr"/>
            <a:r>
              <a:rPr lang="ko-KR" altLang="en-US" sz="900" dirty="0" smtClean="0"/>
              <a:t>자료실</a:t>
            </a:r>
            <a:endParaRPr lang="en-US" altLang="ko-KR" sz="900" dirty="0" smtClean="0"/>
          </a:p>
          <a:p>
            <a:pPr algn="ctr"/>
            <a:r>
              <a:rPr lang="en-US" altLang="ko-KR" sz="900" dirty="0" smtClean="0"/>
              <a:t>News</a:t>
            </a:r>
            <a:endParaRPr lang="ko-KR" altLang="en-US" sz="900" dirty="0"/>
          </a:p>
        </p:txBody>
      </p:sp>
      <p:sp>
        <p:nvSpPr>
          <p:cNvPr id="176" name="직사각형 175"/>
          <p:cNvSpPr/>
          <p:nvPr/>
        </p:nvSpPr>
        <p:spPr>
          <a:xfrm>
            <a:off x="7606144" y="501324"/>
            <a:ext cx="1155469" cy="7695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/>
          <p:cNvSpPr/>
          <p:nvPr/>
        </p:nvSpPr>
        <p:spPr>
          <a:xfrm>
            <a:off x="8969432" y="501322"/>
            <a:ext cx="1155469" cy="7695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/>
          <p:cNvSpPr/>
          <p:nvPr/>
        </p:nvSpPr>
        <p:spPr>
          <a:xfrm>
            <a:off x="10332720" y="501322"/>
            <a:ext cx="1155469" cy="7695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/>
          <p:cNvSpPr/>
          <p:nvPr/>
        </p:nvSpPr>
        <p:spPr>
          <a:xfrm>
            <a:off x="7606144" y="1465188"/>
            <a:ext cx="1155469" cy="222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/>
          <p:cNvSpPr/>
          <p:nvPr/>
        </p:nvSpPr>
        <p:spPr>
          <a:xfrm>
            <a:off x="8969432" y="1465186"/>
            <a:ext cx="1155469" cy="222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/>
          <p:cNvSpPr/>
          <p:nvPr/>
        </p:nvSpPr>
        <p:spPr>
          <a:xfrm>
            <a:off x="10332720" y="1465186"/>
            <a:ext cx="1155469" cy="222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7531329" y="1441829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사이트 설정</a:t>
            </a:r>
            <a:endParaRPr lang="ko-KR" altLang="en-US" sz="900" dirty="0"/>
          </a:p>
        </p:txBody>
      </p:sp>
      <p:sp>
        <p:nvSpPr>
          <p:cNvPr id="183" name="TextBox 182"/>
          <p:cNvSpPr txBox="1"/>
          <p:nvPr/>
        </p:nvSpPr>
        <p:spPr>
          <a:xfrm>
            <a:off x="8894617" y="522073"/>
            <a:ext cx="13050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회사 연혁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기술진 정보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특허 정보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주요제품</a:t>
            </a:r>
            <a:r>
              <a:rPr lang="ko-KR" altLang="en-US" sz="900" dirty="0" smtClean="0"/>
              <a:t> 정보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보유장비</a:t>
            </a:r>
            <a:r>
              <a:rPr lang="ko-KR" altLang="en-US" sz="900" dirty="0" smtClean="0"/>
              <a:t> 정보</a:t>
            </a:r>
            <a:endParaRPr lang="ko-KR" altLang="en-US" sz="900" dirty="0"/>
          </a:p>
        </p:txBody>
      </p:sp>
      <p:sp>
        <p:nvSpPr>
          <p:cNvPr id="184" name="TextBox 183"/>
          <p:cNvSpPr txBox="1"/>
          <p:nvPr/>
        </p:nvSpPr>
        <p:spPr>
          <a:xfrm>
            <a:off x="10257905" y="522073"/>
            <a:ext cx="13050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사업 분야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보유 기술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제품 소개</a:t>
            </a:r>
            <a:endParaRPr lang="ko-KR" altLang="en-US" sz="900" dirty="0"/>
          </a:p>
        </p:txBody>
      </p:sp>
      <p:sp>
        <p:nvSpPr>
          <p:cNvPr id="185" name="TextBox 184"/>
          <p:cNvSpPr txBox="1"/>
          <p:nvPr/>
        </p:nvSpPr>
        <p:spPr>
          <a:xfrm>
            <a:off x="8894617" y="1453507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주요 정보 설정</a:t>
            </a:r>
            <a:endParaRPr lang="ko-KR" altLang="en-US" sz="900" dirty="0"/>
          </a:p>
        </p:txBody>
      </p:sp>
      <p:sp>
        <p:nvSpPr>
          <p:cNvPr id="186" name="TextBox 185"/>
          <p:cNvSpPr txBox="1"/>
          <p:nvPr/>
        </p:nvSpPr>
        <p:spPr>
          <a:xfrm>
            <a:off x="10257905" y="1441828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주요 페이지 설정</a:t>
            </a:r>
            <a:endParaRPr lang="ko-KR" altLang="en-US" sz="900" dirty="0"/>
          </a:p>
        </p:txBody>
      </p:sp>
      <p:sp>
        <p:nvSpPr>
          <p:cNvPr id="187" name="TextBox 186"/>
          <p:cNvSpPr txBox="1"/>
          <p:nvPr/>
        </p:nvSpPr>
        <p:spPr>
          <a:xfrm>
            <a:off x="7552112" y="513381"/>
            <a:ext cx="13050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웹사이트 기본정보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메인슬라이더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팝업 관리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관계사 </a:t>
            </a:r>
            <a:r>
              <a:rPr lang="ko-KR" altLang="en-US" sz="900" dirty="0" err="1" smtClean="0"/>
              <a:t>링크관리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회원 관리</a:t>
            </a:r>
            <a:endParaRPr lang="ko-KR" altLang="en-US" sz="900" dirty="0"/>
          </a:p>
        </p:txBody>
      </p:sp>
      <p:cxnSp>
        <p:nvCxnSpPr>
          <p:cNvPr id="188" name="직선 연결선 187"/>
          <p:cNvCxnSpPr/>
          <p:nvPr/>
        </p:nvCxnSpPr>
        <p:spPr>
          <a:xfrm flipV="1">
            <a:off x="8212973" y="1675201"/>
            <a:ext cx="0" cy="124279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/>
          <p:cNvCxnSpPr/>
          <p:nvPr/>
        </p:nvCxnSpPr>
        <p:spPr>
          <a:xfrm flipV="1">
            <a:off x="9547166" y="1688049"/>
            <a:ext cx="0" cy="124279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/>
          <p:cNvCxnSpPr/>
          <p:nvPr/>
        </p:nvCxnSpPr>
        <p:spPr>
          <a:xfrm flipV="1">
            <a:off x="10910454" y="1688049"/>
            <a:ext cx="0" cy="124279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/>
          <p:nvPr/>
        </p:nvCxnSpPr>
        <p:spPr>
          <a:xfrm>
            <a:off x="8204661" y="1812328"/>
            <a:ext cx="270579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191"/>
          <p:cNvCxnSpPr/>
          <p:nvPr/>
        </p:nvCxnSpPr>
        <p:spPr>
          <a:xfrm flipV="1">
            <a:off x="10332720" y="1812328"/>
            <a:ext cx="0" cy="904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직사각형 192"/>
          <p:cNvSpPr/>
          <p:nvPr/>
        </p:nvSpPr>
        <p:spPr>
          <a:xfrm>
            <a:off x="9754986" y="2753145"/>
            <a:ext cx="1155469" cy="2228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TextBox 193"/>
          <p:cNvSpPr txBox="1"/>
          <p:nvPr/>
        </p:nvSpPr>
        <p:spPr>
          <a:xfrm>
            <a:off x="9680171" y="2729787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관리자 모드</a:t>
            </a:r>
            <a:endParaRPr lang="ko-KR" altLang="en-US" sz="900" dirty="0"/>
          </a:p>
        </p:txBody>
      </p:sp>
      <p:sp>
        <p:nvSpPr>
          <p:cNvPr id="202" name="직사각형 201"/>
          <p:cNvSpPr/>
          <p:nvPr/>
        </p:nvSpPr>
        <p:spPr>
          <a:xfrm>
            <a:off x="224444" y="1687484"/>
            <a:ext cx="1138843" cy="199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TextBox 202"/>
          <p:cNvSpPr txBox="1"/>
          <p:nvPr/>
        </p:nvSpPr>
        <p:spPr>
          <a:xfrm>
            <a:off x="315883" y="1664125"/>
            <a:ext cx="9559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Depth1</a:t>
            </a:r>
            <a:endParaRPr lang="ko-KR" altLang="en-US" sz="1000" dirty="0"/>
          </a:p>
        </p:txBody>
      </p:sp>
      <p:sp>
        <p:nvSpPr>
          <p:cNvPr id="204" name="직사각형 203"/>
          <p:cNvSpPr/>
          <p:nvPr/>
        </p:nvSpPr>
        <p:spPr>
          <a:xfrm>
            <a:off x="224444" y="2018413"/>
            <a:ext cx="1138843" cy="1995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TextBox 204"/>
          <p:cNvSpPr txBox="1"/>
          <p:nvPr/>
        </p:nvSpPr>
        <p:spPr>
          <a:xfrm>
            <a:off x="315883" y="1995054"/>
            <a:ext cx="9559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Depth2</a:t>
            </a:r>
            <a:endParaRPr lang="ko-KR" altLang="en-US" sz="1000" dirty="0"/>
          </a:p>
        </p:txBody>
      </p:sp>
      <p:sp>
        <p:nvSpPr>
          <p:cNvPr id="206" name="직사각형 205"/>
          <p:cNvSpPr/>
          <p:nvPr/>
        </p:nvSpPr>
        <p:spPr>
          <a:xfrm>
            <a:off x="224444" y="2349342"/>
            <a:ext cx="1138843" cy="19950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TextBox 206"/>
          <p:cNvSpPr txBox="1"/>
          <p:nvPr/>
        </p:nvSpPr>
        <p:spPr>
          <a:xfrm>
            <a:off x="315883" y="2325983"/>
            <a:ext cx="9559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Depth3</a:t>
            </a:r>
            <a:endParaRPr lang="ko-KR" altLang="en-US" sz="1000" dirty="0"/>
          </a:p>
        </p:txBody>
      </p:sp>
      <p:sp>
        <p:nvSpPr>
          <p:cNvPr id="208" name="직사각형 207"/>
          <p:cNvSpPr/>
          <p:nvPr/>
        </p:nvSpPr>
        <p:spPr>
          <a:xfrm>
            <a:off x="224444" y="2703630"/>
            <a:ext cx="1138843" cy="1995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TextBox 208"/>
          <p:cNvSpPr txBox="1"/>
          <p:nvPr/>
        </p:nvSpPr>
        <p:spPr>
          <a:xfrm>
            <a:off x="315883" y="2680271"/>
            <a:ext cx="9559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Depth4</a:t>
            </a:r>
            <a:endParaRPr lang="ko-KR" altLang="en-US" sz="1000" dirty="0"/>
          </a:p>
        </p:txBody>
      </p:sp>
      <p:sp>
        <p:nvSpPr>
          <p:cNvPr id="210" name="직사각형 209"/>
          <p:cNvSpPr/>
          <p:nvPr/>
        </p:nvSpPr>
        <p:spPr>
          <a:xfrm>
            <a:off x="224444" y="3057918"/>
            <a:ext cx="1138843" cy="19950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/>
          <p:cNvSpPr txBox="1"/>
          <p:nvPr/>
        </p:nvSpPr>
        <p:spPr>
          <a:xfrm>
            <a:off x="315883" y="3034559"/>
            <a:ext cx="9559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Depth5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61897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822" y="598516"/>
            <a:ext cx="169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정보구조도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1449533" y="3216674"/>
            <a:ext cx="1155469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374718" y="3193315"/>
            <a:ext cx="1305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개인정보처리방침</a:t>
            </a:r>
            <a:endParaRPr lang="ko-KR" altLang="en-US" sz="1000" dirty="0"/>
          </a:p>
        </p:txBody>
      </p:sp>
      <p:sp>
        <p:nvSpPr>
          <p:cNvPr id="44" name="직사각형 43"/>
          <p:cNvSpPr/>
          <p:nvPr/>
        </p:nvSpPr>
        <p:spPr>
          <a:xfrm>
            <a:off x="6793579" y="3234155"/>
            <a:ext cx="872455" cy="418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737089" y="3210797"/>
            <a:ext cx="9854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비밀번호 변경</a:t>
            </a:r>
            <a:endParaRPr lang="ko-KR" altLang="en-US" sz="900" dirty="0"/>
          </a:p>
        </p:txBody>
      </p:sp>
      <p:sp>
        <p:nvSpPr>
          <p:cNvPr id="49" name="TextBox 48"/>
          <p:cNvSpPr txBox="1"/>
          <p:nvPr/>
        </p:nvSpPr>
        <p:spPr>
          <a:xfrm>
            <a:off x="6737089" y="3432494"/>
            <a:ext cx="9854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로그아웃</a:t>
            </a:r>
            <a:endParaRPr lang="ko-KR" altLang="en-US" sz="900" dirty="0"/>
          </a:p>
        </p:txBody>
      </p:sp>
      <p:cxnSp>
        <p:nvCxnSpPr>
          <p:cNvPr id="51" name="직선 연결선 50"/>
          <p:cNvCxnSpPr>
            <a:stCxn id="44" idx="1"/>
            <a:endCxn id="44" idx="3"/>
          </p:cNvCxnSpPr>
          <p:nvPr/>
        </p:nvCxnSpPr>
        <p:spPr>
          <a:xfrm>
            <a:off x="6793579" y="3443451"/>
            <a:ext cx="87245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/>
          <p:cNvGrpSpPr/>
          <p:nvPr/>
        </p:nvGrpSpPr>
        <p:grpSpPr>
          <a:xfrm>
            <a:off x="5343671" y="2891959"/>
            <a:ext cx="985435" cy="452529"/>
            <a:chOff x="7834746" y="2838831"/>
            <a:chExt cx="1305098" cy="452529"/>
          </a:xfrm>
        </p:grpSpPr>
        <p:sp>
          <p:nvSpPr>
            <p:cNvPr id="62" name="직사각형 61"/>
            <p:cNvSpPr/>
            <p:nvPr/>
          </p:nvSpPr>
          <p:spPr>
            <a:xfrm>
              <a:off x="7909561" y="2862189"/>
              <a:ext cx="1155469" cy="4185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834746" y="2838831"/>
              <a:ext cx="13050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/>
                <a:t>비밀번호 변경</a:t>
              </a:r>
              <a:endParaRPr lang="ko-KR" altLang="en-US" sz="9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834746" y="3060528"/>
              <a:ext cx="13050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/>
                <a:t>로그아웃</a:t>
              </a:r>
              <a:endParaRPr lang="ko-KR" altLang="en-US" sz="900" dirty="0"/>
            </a:p>
          </p:txBody>
        </p:sp>
        <p:cxnSp>
          <p:nvCxnSpPr>
            <p:cNvPr id="65" name="직선 연결선 64"/>
            <p:cNvCxnSpPr>
              <a:stCxn id="62" idx="1"/>
              <a:endCxn id="62" idx="3"/>
            </p:cNvCxnSpPr>
            <p:nvPr/>
          </p:nvCxnSpPr>
          <p:spPr>
            <a:xfrm>
              <a:off x="7909561" y="3071485"/>
              <a:ext cx="1155469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직선 연결선 65"/>
          <p:cNvCxnSpPr/>
          <p:nvPr/>
        </p:nvCxnSpPr>
        <p:spPr>
          <a:xfrm>
            <a:off x="6264770" y="3026746"/>
            <a:ext cx="2604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flipV="1">
            <a:off x="6525251" y="3026746"/>
            <a:ext cx="0" cy="40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 flipH="1">
            <a:off x="6525251" y="3432494"/>
            <a:ext cx="2683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4198965" y="3111046"/>
            <a:ext cx="1201197" cy="29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4188574" y="2402470"/>
            <a:ext cx="10390" cy="2172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2608114" y="3328106"/>
            <a:ext cx="1590850" cy="29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1449532" y="3429882"/>
            <a:ext cx="1155469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449532" y="2988138"/>
            <a:ext cx="1155469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1374718" y="2974832"/>
            <a:ext cx="1305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Sitemap</a:t>
            </a:r>
            <a:endParaRPr lang="ko-KR" altLang="en-US" sz="1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1374718" y="3432493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이메일무단수집거부</a:t>
            </a:r>
            <a:endParaRPr lang="ko-KR" altLang="en-US" sz="900" dirty="0"/>
          </a:p>
        </p:txBody>
      </p:sp>
      <p:sp>
        <p:nvSpPr>
          <p:cNvPr id="112" name="직사각형 111"/>
          <p:cNvSpPr/>
          <p:nvPr/>
        </p:nvSpPr>
        <p:spPr>
          <a:xfrm>
            <a:off x="3403539" y="1878218"/>
            <a:ext cx="1654230" cy="545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3536359" y="2028020"/>
            <a:ext cx="1388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Main Page</a:t>
            </a:r>
            <a:endParaRPr lang="ko-KR" altLang="en-US" sz="1000" b="1" dirty="0"/>
          </a:p>
        </p:txBody>
      </p:sp>
      <p:sp>
        <p:nvSpPr>
          <p:cNvPr id="114" name="직사각형 113"/>
          <p:cNvSpPr/>
          <p:nvPr/>
        </p:nvSpPr>
        <p:spPr>
          <a:xfrm>
            <a:off x="230674" y="4729903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1593962" y="4729901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2957250" y="4729901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155859" y="4706544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회사소개</a:t>
            </a:r>
            <a:endParaRPr lang="ko-KR" altLang="en-US" sz="900" dirty="0"/>
          </a:p>
        </p:txBody>
      </p:sp>
      <p:sp>
        <p:nvSpPr>
          <p:cNvPr id="118" name="TextBox 117"/>
          <p:cNvSpPr txBox="1"/>
          <p:nvPr/>
        </p:nvSpPr>
        <p:spPr>
          <a:xfrm>
            <a:off x="1519147" y="4718222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신한 </a:t>
            </a:r>
            <a:r>
              <a:rPr lang="en-US" altLang="ko-KR" sz="900" dirty="0" smtClean="0"/>
              <a:t>ESG</a:t>
            </a:r>
            <a:endParaRPr lang="ko-KR" altLang="en-US" sz="900" dirty="0"/>
          </a:p>
        </p:txBody>
      </p:sp>
      <p:sp>
        <p:nvSpPr>
          <p:cNvPr id="119" name="TextBox 118"/>
          <p:cNvSpPr txBox="1"/>
          <p:nvPr/>
        </p:nvSpPr>
        <p:spPr>
          <a:xfrm>
            <a:off x="2882435" y="4706543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SOL ETE</a:t>
            </a:r>
            <a:endParaRPr lang="ko-KR" altLang="en-US" sz="900" dirty="0"/>
          </a:p>
        </p:txBody>
      </p:sp>
      <p:sp>
        <p:nvSpPr>
          <p:cNvPr id="124" name="직사각형 123"/>
          <p:cNvSpPr/>
          <p:nvPr/>
        </p:nvSpPr>
        <p:spPr>
          <a:xfrm>
            <a:off x="8493525" y="2791690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5683826" y="4741579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>
            <a:off x="7047114" y="4741579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8418710" y="2768331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추천 펀드</a:t>
            </a:r>
            <a:endParaRPr lang="ko-KR" altLang="en-US" sz="900" dirty="0"/>
          </a:p>
        </p:txBody>
      </p:sp>
      <p:sp>
        <p:nvSpPr>
          <p:cNvPr id="128" name="TextBox 127"/>
          <p:cNvSpPr txBox="1"/>
          <p:nvPr/>
        </p:nvSpPr>
        <p:spPr>
          <a:xfrm>
            <a:off x="5609011" y="4729900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투자 정보</a:t>
            </a:r>
            <a:endParaRPr lang="ko-KR" altLang="en-US" sz="900" dirty="0"/>
          </a:p>
        </p:txBody>
      </p:sp>
      <p:sp>
        <p:nvSpPr>
          <p:cNvPr id="129" name="TextBox 128"/>
          <p:cNvSpPr txBox="1"/>
          <p:nvPr/>
        </p:nvSpPr>
        <p:spPr>
          <a:xfrm>
            <a:off x="6972299" y="4718221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신한 라운지</a:t>
            </a:r>
            <a:endParaRPr lang="ko-KR" altLang="en-US" sz="900" dirty="0"/>
          </a:p>
        </p:txBody>
      </p:sp>
      <p:sp>
        <p:nvSpPr>
          <p:cNvPr id="130" name="직사각형 129"/>
          <p:cNvSpPr/>
          <p:nvPr/>
        </p:nvSpPr>
        <p:spPr>
          <a:xfrm>
            <a:off x="231715" y="5072748"/>
            <a:ext cx="1155469" cy="11386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/>
          <p:cNvSpPr/>
          <p:nvPr/>
        </p:nvSpPr>
        <p:spPr>
          <a:xfrm>
            <a:off x="1595003" y="5072746"/>
            <a:ext cx="1155469" cy="11386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/>
          <p:cNvSpPr/>
          <p:nvPr/>
        </p:nvSpPr>
        <p:spPr>
          <a:xfrm>
            <a:off x="2958291" y="5072746"/>
            <a:ext cx="1155469" cy="11386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/>
          <p:cNvSpPr/>
          <p:nvPr/>
        </p:nvSpPr>
        <p:spPr>
          <a:xfrm>
            <a:off x="4321579" y="5084426"/>
            <a:ext cx="1155469" cy="11386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/>
          <p:cNvSpPr/>
          <p:nvPr/>
        </p:nvSpPr>
        <p:spPr>
          <a:xfrm>
            <a:off x="5684867" y="5084424"/>
            <a:ext cx="1155469" cy="11386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/>
          <p:cNvSpPr/>
          <p:nvPr/>
        </p:nvSpPr>
        <p:spPr>
          <a:xfrm>
            <a:off x="7048155" y="5084424"/>
            <a:ext cx="1155469" cy="11386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9" name="직선 연결선 138"/>
          <p:cNvCxnSpPr/>
          <p:nvPr/>
        </p:nvCxnSpPr>
        <p:spPr>
          <a:xfrm flipV="1">
            <a:off x="806334" y="4566039"/>
            <a:ext cx="8224925" cy="921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>
            <a:stCxn id="117" idx="0"/>
          </p:cNvCxnSpPr>
          <p:nvPr/>
        </p:nvCxnSpPr>
        <p:spPr>
          <a:xfrm flipH="1" flipV="1">
            <a:off x="805293" y="4571753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/>
          <p:nvPr/>
        </p:nvCxnSpPr>
        <p:spPr>
          <a:xfrm flipH="1" flipV="1">
            <a:off x="2169621" y="4575250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 flipH="1" flipV="1">
            <a:off x="3529793" y="4566039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 flipH="1" flipV="1">
            <a:off x="6255848" y="4575248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/>
          <p:nvPr/>
        </p:nvCxnSpPr>
        <p:spPr>
          <a:xfrm flipH="1" flipV="1">
            <a:off x="7659662" y="4575248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155859" y="5057357"/>
            <a:ext cx="1305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회사 개요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그룹 회사 소개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투자 철학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윤리 경영</a:t>
            </a:r>
            <a:endParaRPr lang="en-US" altLang="ko-KR" sz="900" dirty="0" smtClean="0"/>
          </a:p>
        </p:txBody>
      </p:sp>
      <p:sp>
        <p:nvSpPr>
          <p:cNvPr id="164" name="TextBox 163"/>
          <p:cNvSpPr txBox="1"/>
          <p:nvPr/>
        </p:nvSpPr>
        <p:spPr>
          <a:xfrm>
            <a:off x="1519147" y="5066733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ESG </a:t>
            </a:r>
            <a:r>
              <a:rPr lang="ko-KR" altLang="en-US" sz="900" dirty="0" smtClean="0"/>
              <a:t>투자</a:t>
            </a:r>
            <a:endParaRPr lang="ko-KR" altLang="en-US" sz="900" dirty="0"/>
          </a:p>
        </p:txBody>
      </p:sp>
      <p:sp>
        <p:nvSpPr>
          <p:cNvPr id="165" name="TextBox 164"/>
          <p:cNvSpPr txBox="1"/>
          <p:nvPr/>
        </p:nvSpPr>
        <p:spPr>
          <a:xfrm>
            <a:off x="2893866" y="5058757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SOL ETE</a:t>
            </a:r>
            <a:endParaRPr lang="ko-KR" altLang="en-US" sz="900" dirty="0"/>
          </a:p>
        </p:txBody>
      </p:sp>
      <p:sp>
        <p:nvSpPr>
          <p:cNvPr id="166" name="TextBox 165"/>
          <p:cNvSpPr txBox="1"/>
          <p:nvPr/>
        </p:nvSpPr>
        <p:spPr>
          <a:xfrm>
            <a:off x="4239498" y="5066733"/>
            <a:ext cx="1305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전체 펀드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추천 펀드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테마 펀드 </a:t>
            </a:r>
            <a:endParaRPr lang="en-US" altLang="ko-KR" sz="900" dirty="0" smtClean="0"/>
          </a:p>
          <a:p>
            <a:pPr algn="ctr"/>
            <a:r>
              <a:rPr lang="en-US" altLang="ko-KR" sz="900" dirty="0" smtClean="0"/>
              <a:t>SOL ETE</a:t>
            </a:r>
          </a:p>
          <a:p>
            <a:pPr algn="ctr"/>
            <a:r>
              <a:rPr lang="ko-KR" altLang="en-US" sz="900" dirty="0" smtClean="0"/>
              <a:t>펀드 </a:t>
            </a:r>
            <a:r>
              <a:rPr lang="ko-KR" altLang="en-US" sz="900" dirty="0" err="1" smtClean="0"/>
              <a:t>판매사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펀드 비교</a:t>
            </a:r>
            <a:endParaRPr lang="en-US" altLang="ko-KR" sz="900" dirty="0"/>
          </a:p>
        </p:txBody>
      </p:sp>
      <p:sp>
        <p:nvSpPr>
          <p:cNvPr id="167" name="TextBox 166"/>
          <p:cNvSpPr txBox="1"/>
          <p:nvPr/>
        </p:nvSpPr>
        <p:spPr>
          <a:xfrm>
            <a:off x="5621996" y="5069066"/>
            <a:ext cx="13050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펀드 뉴스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카드 뉴스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리서치 자료</a:t>
            </a:r>
            <a:endParaRPr lang="ko-KR" altLang="en-US" sz="900" dirty="0"/>
          </a:p>
        </p:txBody>
      </p:sp>
      <p:sp>
        <p:nvSpPr>
          <p:cNvPr id="168" name="TextBox 167"/>
          <p:cNvSpPr txBox="1"/>
          <p:nvPr/>
        </p:nvSpPr>
        <p:spPr>
          <a:xfrm>
            <a:off x="6982691" y="5092021"/>
            <a:ext cx="13050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자주 묻는 질문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신한 </a:t>
            </a:r>
            <a:r>
              <a:rPr lang="en-US" altLang="ko-KR" sz="900" dirty="0" smtClean="0"/>
              <a:t>TV</a:t>
            </a:r>
          </a:p>
          <a:p>
            <a:pPr algn="ctr"/>
            <a:r>
              <a:rPr lang="ko-KR" altLang="en-US" sz="900" dirty="0" smtClean="0"/>
              <a:t>신한 </a:t>
            </a:r>
            <a:r>
              <a:rPr lang="en-US" altLang="ko-KR" sz="900" dirty="0" smtClean="0"/>
              <a:t>Live</a:t>
            </a:r>
            <a:endParaRPr lang="ko-KR" altLang="en-US" sz="900" dirty="0"/>
          </a:p>
        </p:txBody>
      </p:sp>
      <p:sp>
        <p:nvSpPr>
          <p:cNvPr id="88" name="직사각형 87"/>
          <p:cNvSpPr/>
          <p:nvPr/>
        </p:nvSpPr>
        <p:spPr>
          <a:xfrm>
            <a:off x="8418711" y="4733125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8343896" y="4709767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공지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공시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8419752" y="5075970"/>
            <a:ext cx="1155469" cy="11386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연결선 92"/>
          <p:cNvCxnSpPr/>
          <p:nvPr/>
        </p:nvCxnSpPr>
        <p:spPr>
          <a:xfrm flipH="1" flipV="1">
            <a:off x="8782918" y="4494824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8354288" y="5083567"/>
            <a:ext cx="13050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공지 사항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공시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스튜어드십</a:t>
            </a:r>
            <a:r>
              <a:rPr lang="ko-KR" altLang="en-US" sz="900" dirty="0" smtClean="0"/>
              <a:t> 코드</a:t>
            </a:r>
            <a:endParaRPr lang="ko-KR" altLang="en-US" sz="900" dirty="0"/>
          </a:p>
        </p:txBody>
      </p:sp>
      <p:sp>
        <p:nvSpPr>
          <p:cNvPr id="95" name="직사각형 94"/>
          <p:cNvSpPr/>
          <p:nvPr/>
        </p:nvSpPr>
        <p:spPr>
          <a:xfrm>
            <a:off x="9982544" y="3033532"/>
            <a:ext cx="1627412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9907728" y="3010173"/>
            <a:ext cx="1838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판매순</a:t>
            </a:r>
            <a:endParaRPr lang="ko-KR" altLang="en-US" sz="1000" dirty="0"/>
          </a:p>
        </p:txBody>
      </p:sp>
      <p:sp>
        <p:nvSpPr>
          <p:cNvPr id="97" name="직사각형 96"/>
          <p:cNvSpPr/>
          <p:nvPr/>
        </p:nvSpPr>
        <p:spPr>
          <a:xfrm>
            <a:off x="9982543" y="3246740"/>
            <a:ext cx="1627412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9982543" y="2804996"/>
            <a:ext cx="1627412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9907728" y="2791690"/>
            <a:ext cx="1838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수익률 순</a:t>
            </a:r>
            <a:endParaRPr lang="ko-KR" altLang="en-US" sz="1000" dirty="0"/>
          </a:p>
        </p:txBody>
      </p:sp>
      <p:sp>
        <p:nvSpPr>
          <p:cNvPr id="100" name="TextBox 99"/>
          <p:cNvSpPr txBox="1"/>
          <p:nvPr/>
        </p:nvSpPr>
        <p:spPr>
          <a:xfrm>
            <a:off x="9907728" y="3249351"/>
            <a:ext cx="18381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신규 출시</a:t>
            </a:r>
            <a:endParaRPr lang="ko-KR" altLang="en-US" sz="900" dirty="0"/>
          </a:p>
        </p:txBody>
      </p:sp>
      <p:cxnSp>
        <p:nvCxnSpPr>
          <p:cNvPr id="101" name="직선 연결선 100"/>
          <p:cNvCxnSpPr/>
          <p:nvPr/>
        </p:nvCxnSpPr>
        <p:spPr>
          <a:xfrm>
            <a:off x="9636525" y="2904303"/>
            <a:ext cx="331470" cy="6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/>
          <p:cNvSpPr/>
          <p:nvPr/>
        </p:nvSpPr>
        <p:spPr>
          <a:xfrm>
            <a:off x="8493525" y="3704454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8418710" y="3681095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테마 펀드</a:t>
            </a:r>
            <a:endParaRPr lang="ko-KR" altLang="en-US" sz="900" dirty="0"/>
          </a:p>
        </p:txBody>
      </p:sp>
      <p:sp>
        <p:nvSpPr>
          <p:cNvPr id="121" name="직사각형 120"/>
          <p:cNvSpPr/>
          <p:nvPr/>
        </p:nvSpPr>
        <p:spPr>
          <a:xfrm>
            <a:off x="9982544" y="3946296"/>
            <a:ext cx="1627412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/>
          <p:nvPr/>
        </p:nvSpPr>
        <p:spPr>
          <a:xfrm>
            <a:off x="9907728" y="3922937"/>
            <a:ext cx="1838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Target </a:t>
            </a:r>
            <a:r>
              <a:rPr lang="ko-KR" altLang="en-US" sz="1000" dirty="0" err="1" smtClean="0"/>
              <a:t>추천펀드</a:t>
            </a:r>
            <a:endParaRPr lang="ko-KR" altLang="en-US" sz="1000" dirty="0"/>
          </a:p>
        </p:txBody>
      </p:sp>
      <p:sp>
        <p:nvSpPr>
          <p:cNvPr id="136" name="직사각형 135"/>
          <p:cNvSpPr/>
          <p:nvPr/>
        </p:nvSpPr>
        <p:spPr>
          <a:xfrm>
            <a:off x="9982543" y="3717760"/>
            <a:ext cx="1627412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xtBox 136"/>
          <p:cNvSpPr txBox="1"/>
          <p:nvPr/>
        </p:nvSpPr>
        <p:spPr>
          <a:xfrm>
            <a:off x="9907728" y="3704454"/>
            <a:ext cx="1838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추천 메타</a:t>
            </a:r>
            <a:endParaRPr lang="ko-KR" altLang="en-US" sz="1000" dirty="0"/>
          </a:p>
        </p:txBody>
      </p:sp>
      <p:cxnSp>
        <p:nvCxnSpPr>
          <p:cNvPr id="140" name="직선 연결선 139"/>
          <p:cNvCxnSpPr/>
          <p:nvPr/>
        </p:nvCxnSpPr>
        <p:spPr>
          <a:xfrm>
            <a:off x="9636525" y="3817067"/>
            <a:ext cx="331470" cy="6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직사각형 197"/>
          <p:cNvSpPr/>
          <p:nvPr/>
        </p:nvSpPr>
        <p:spPr>
          <a:xfrm>
            <a:off x="8493526" y="407624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TextBox 198"/>
          <p:cNvSpPr txBox="1"/>
          <p:nvPr/>
        </p:nvSpPr>
        <p:spPr>
          <a:xfrm>
            <a:off x="8418711" y="384265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공시</a:t>
            </a:r>
            <a:endParaRPr lang="ko-KR" altLang="en-US" sz="900" dirty="0"/>
          </a:p>
        </p:txBody>
      </p:sp>
      <p:sp>
        <p:nvSpPr>
          <p:cNvPr id="200" name="직사각형 199"/>
          <p:cNvSpPr/>
          <p:nvPr/>
        </p:nvSpPr>
        <p:spPr>
          <a:xfrm>
            <a:off x="9982545" y="649466"/>
            <a:ext cx="1627410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TextBox 200"/>
          <p:cNvSpPr txBox="1"/>
          <p:nvPr/>
        </p:nvSpPr>
        <p:spPr>
          <a:xfrm>
            <a:off x="10081255" y="642765"/>
            <a:ext cx="1452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수시공시</a:t>
            </a:r>
            <a:endParaRPr lang="ko-KR" altLang="en-US" sz="1000" dirty="0"/>
          </a:p>
        </p:txBody>
      </p:sp>
      <p:sp>
        <p:nvSpPr>
          <p:cNvPr id="212" name="직사각형 211"/>
          <p:cNvSpPr/>
          <p:nvPr/>
        </p:nvSpPr>
        <p:spPr>
          <a:xfrm>
            <a:off x="9982544" y="862674"/>
            <a:ext cx="1627410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직사각형 212"/>
          <p:cNvSpPr/>
          <p:nvPr/>
        </p:nvSpPr>
        <p:spPr>
          <a:xfrm>
            <a:off x="9982544" y="420930"/>
            <a:ext cx="1627410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TextBox 213"/>
          <p:cNvSpPr txBox="1"/>
          <p:nvPr/>
        </p:nvSpPr>
        <p:spPr>
          <a:xfrm>
            <a:off x="10081255" y="424282"/>
            <a:ext cx="1452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경영공시</a:t>
            </a:r>
            <a:endParaRPr lang="ko-KR" altLang="en-US" sz="1000" dirty="0"/>
          </a:p>
        </p:txBody>
      </p:sp>
      <p:sp>
        <p:nvSpPr>
          <p:cNvPr id="215" name="TextBox 214"/>
          <p:cNvSpPr txBox="1"/>
          <p:nvPr/>
        </p:nvSpPr>
        <p:spPr>
          <a:xfrm>
            <a:off x="10081255" y="881943"/>
            <a:ext cx="14527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파생공시</a:t>
            </a:r>
            <a:endParaRPr lang="ko-KR" altLang="en-US" sz="900" dirty="0"/>
          </a:p>
        </p:txBody>
      </p:sp>
      <p:cxnSp>
        <p:nvCxnSpPr>
          <p:cNvPr id="216" name="직선 연결선 215"/>
          <p:cNvCxnSpPr/>
          <p:nvPr/>
        </p:nvCxnSpPr>
        <p:spPr>
          <a:xfrm>
            <a:off x="9636526" y="520237"/>
            <a:ext cx="331470" cy="6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직사각형 216"/>
          <p:cNvSpPr/>
          <p:nvPr/>
        </p:nvSpPr>
        <p:spPr>
          <a:xfrm>
            <a:off x="8493526" y="1320388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TextBox 217"/>
          <p:cNvSpPr txBox="1"/>
          <p:nvPr/>
        </p:nvSpPr>
        <p:spPr>
          <a:xfrm>
            <a:off x="8418711" y="1297029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스듀어드십</a:t>
            </a:r>
            <a:r>
              <a:rPr lang="ko-KR" altLang="en-US" sz="900" dirty="0" smtClean="0"/>
              <a:t> 코드</a:t>
            </a:r>
            <a:endParaRPr lang="ko-KR" altLang="en-US" sz="900" dirty="0"/>
          </a:p>
        </p:txBody>
      </p:sp>
      <p:sp>
        <p:nvSpPr>
          <p:cNvPr id="219" name="직사각형 218"/>
          <p:cNvSpPr/>
          <p:nvPr/>
        </p:nvSpPr>
        <p:spPr>
          <a:xfrm>
            <a:off x="9982545" y="1562230"/>
            <a:ext cx="1627411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TextBox 219"/>
          <p:cNvSpPr txBox="1"/>
          <p:nvPr/>
        </p:nvSpPr>
        <p:spPr>
          <a:xfrm>
            <a:off x="9907729" y="1538871"/>
            <a:ext cx="18381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의결권 행사에 관한 규정</a:t>
            </a:r>
            <a:endParaRPr lang="ko-KR" altLang="en-US" sz="1000" dirty="0"/>
          </a:p>
        </p:txBody>
      </p:sp>
      <p:sp>
        <p:nvSpPr>
          <p:cNvPr id="221" name="직사각형 220"/>
          <p:cNvSpPr/>
          <p:nvPr/>
        </p:nvSpPr>
        <p:spPr>
          <a:xfrm>
            <a:off x="9982544" y="1333694"/>
            <a:ext cx="1627411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TextBox 221"/>
          <p:cNvSpPr txBox="1"/>
          <p:nvPr/>
        </p:nvSpPr>
        <p:spPr>
          <a:xfrm>
            <a:off x="9907729" y="1320388"/>
            <a:ext cx="18381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스튜어드십코드</a:t>
            </a:r>
            <a:r>
              <a:rPr lang="ko-KR" altLang="en-US" sz="1000" dirty="0" smtClean="0"/>
              <a:t> 소개</a:t>
            </a:r>
            <a:endParaRPr lang="ko-KR" altLang="en-US" sz="1000" dirty="0"/>
          </a:p>
        </p:txBody>
      </p:sp>
      <p:cxnSp>
        <p:nvCxnSpPr>
          <p:cNvPr id="223" name="직선 연결선 222"/>
          <p:cNvCxnSpPr/>
          <p:nvPr/>
        </p:nvCxnSpPr>
        <p:spPr>
          <a:xfrm>
            <a:off x="9636526" y="1433001"/>
            <a:ext cx="331470" cy="6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직사각형 223"/>
          <p:cNvSpPr/>
          <p:nvPr/>
        </p:nvSpPr>
        <p:spPr>
          <a:xfrm>
            <a:off x="9982544" y="1769444"/>
            <a:ext cx="1627411" cy="441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TextBox 224"/>
          <p:cNvSpPr txBox="1"/>
          <p:nvPr/>
        </p:nvSpPr>
        <p:spPr>
          <a:xfrm>
            <a:off x="9907729" y="1787872"/>
            <a:ext cx="1838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의결권행사와 </a:t>
            </a:r>
            <a:r>
              <a:rPr lang="ko-KR" altLang="en-US" sz="1000" dirty="0" err="1" smtClean="0"/>
              <a:t>수택자</a:t>
            </a:r>
            <a:r>
              <a:rPr lang="ko-KR" altLang="en-US" sz="1000" dirty="0" smtClean="0"/>
              <a:t> 책임 </a:t>
            </a:r>
            <a:r>
              <a:rPr lang="ko-KR" altLang="en-US" sz="1000" dirty="0" err="1" smtClean="0"/>
              <a:t>이행활동</a:t>
            </a:r>
            <a:r>
              <a:rPr lang="ko-KR" altLang="en-US" sz="1000" dirty="0" smtClean="0"/>
              <a:t> 내역</a:t>
            </a:r>
            <a:endParaRPr lang="ko-KR" altLang="en-US" sz="1000" dirty="0"/>
          </a:p>
        </p:txBody>
      </p:sp>
      <p:sp>
        <p:nvSpPr>
          <p:cNvPr id="226" name="직사각형 225"/>
          <p:cNvSpPr/>
          <p:nvPr/>
        </p:nvSpPr>
        <p:spPr>
          <a:xfrm>
            <a:off x="4312223" y="4741579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TextBox 226"/>
          <p:cNvSpPr txBox="1"/>
          <p:nvPr/>
        </p:nvSpPr>
        <p:spPr>
          <a:xfrm>
            <a:off x="4237408" y="4729900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펀드 상품</a:t>
            </a:r>
            <a:endParaRPr lang="ko-KR" altLang="en-US" sz="900" dirty="0"/>
          </a:p>
        </p:txBody>
      </p:sp>
      <p:cxnSp>
        <p:nvCxnSpPr>
          <p:cNvPr id="228" name="직선 연결선 227"/>
          <p:cNvCxnSpPr/>
          <p:nvPr/>
        </p:nvCxnSpPr>
        <p:spPr>
          <a:xfrm flipH="1" flipV="1">
            <a:off x="4884245" y="4575248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964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822" y="598516"/>
            <a:ext cx="169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정보구조도</a:t>
            </a:r>
            <a:endParaRPr lang="ko-KR" altLang="en-US" dirty="0"/>
          </a:p>
        </p:txBody>
      </p:sp>
      <p:cxnSp>
        <p:nvCxnSpPr>
          <p:cNvPr id="35" name="직선 연결선 34"/>
          <p:cNvCxnSpPr/>
          <p:nvPr/>
        </p:nvCxnSpPr>
        <p:spPr>
          <a:xfrm flipV="1">
            <a:off x="10910454" y="1664122"/>
            <a:ext cx="0" cy="124279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3569279" y="3028753"/>
            <a:ext cx="1155469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494464" y="3005394"/>
            <a:ext cx="1305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개인정보처리방침</a:t>
            </a:r>
            <a:endParaRPr lang="ko-KR" altLang="en-US" sz="1000" dirty="0"/>
          </a:p>
        </p:txBody>
      </p:sp>
      <p:sp>
        <p:nvSpPr>
          <p:cNvPr id="44" name="직사각형 43"/>
          <p:cNvSpPr/>
          <p:nvPr/>
        </p:nvSpPr>
        <p:spPr>
          <a:xfrm>
            <a:off x="9754986" y="3046234"/>
            <a:ext cx="1155469" cy="418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9680171" y="3022876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비밀번호 변경</a:t>
            </a:r>
            <a:endParaRPr lang="ko-KR" altLang="en-US" sz="900" dirty="0"/>
          </a:p>
        </p:txBody>
      </p:sp>
      <p:sp>
        <p:nvSpPr>
          <p:cNvPr id="49" name="TextBox 48"/>
          <p:cNvSpPr txBox="1"/>
          <p:nvPr/>
        </p:nvSpPr>
        <p:spPr>
          <a:xfrm>
            <a:off x="9680171" y="3244573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로그아웃</a:t>
            </a:r>
            <a:endParaRPr lang="ko-KR" altLang="en-US" sz="900" dirty="0"/>
          </a:p>
        </p:txBody>
      </p:sp>
      <p:cxnSp>
        <p:nvCxnSpPr>
          <p:cNvPr id="51" name="직선 연결선 50"/>
          <p:cNvCxnSpPr>
            <a:stCxn id="44" idx="1"/>
            <a:endCxn id="44" idx="3"/>
          </p:cNvCxnSpPr>
          <p:nvPr/>
        </p:nvCxnSpPr>
        <p:spPr>
          <a:xfrm>
            <a:off x="9754986" y="3255530"/>
            <a:ext cx="115546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/>
          <p:cNvGrpSpPr/>
          <p:nvPr/>
        </p:nvGrpSpPr>
        <p:grpSpPr>
          <a:xfrm>
            <a:off x="7834746" y="2704038"/>
            <a:ext cx="1305098" cy="452529"/>
            <a:chOff x="7834746" y="2838831"/>
            <a:chExt cx="1305098" cy="452529"/>
          </a:xfrm>
        </p:grpSpPr>
        <p:sp>
          <p:nvSpPr>
            <p:cNvPr id="62" name="직사각형 61"/>
            <p:cNvSpPr/>
            <p:nvPr/>
          </p:nvSpPr>
          <p:spPr>
            <a:xfrm>
              <a:off x="7909561" y="2862189"/>
              <a:ext cx="1155469" cy="4185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834746" y="2838831"/>
              <a:ext cx="13050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/>
                <a:t>비밀번호 변경</a:t>
              </a:r>
              <a:endParaRPr lang="ko-KR" altLang="en-US" sz="9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834746" y="3060528"/>
              <a:ext cx="13050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/>
                <a:t>로그아웃</a:t>
              </a:r>
              <a:endParaRPr lang="ko-KR" altLang="en-US" sz="900" dirty="0"/>
            </a:p>
          </p:txBody>
        </p:sp>
        <p:cxnSp>
          <p:nvCxnSpPr>
            <p:cNvPr id="65" name="직선 연결선 64"/>
            <p:cNvCxnSpPr>
              <a:stCxn id="62" idx="1"/>
              <a:endCxn id="62" idx="3"/>
            </p:cNvCxnSpPr>
            <p:nvPr/>
          </p:nvCxnSpPr>
          <p:spPr>
            <a:xfrm>
              <a:off x="7909561" y="3071485"/>
              <a:ext cx="1155469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직선 연결선 65"/>
          <p:cNvCxnSpPr/>
          <p:nvPr/>
        </p:nvCxnSpPr>
        <p:spPr>
          <a:xfrm>
            <a:off x="9054638" y="2838825"/>
            <a:ext cx="3449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flipV="1">
            <a:off x="9399616" y="2838825"/>
            <a:ext cx="0" cy="40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 flipH="1">
            <a:off x="9399616" y="3244573"/>
            <a:ext cx="3553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6318711" y="2923125"/>
            <a:ext cx="1590850" cy="29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6308320" y="2214549"/>
            <a:ext cx="10390" cy="2172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4727860" y="3140185"/>
            <a:ext cx="1590850" cy="29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3569278" y="3241961"/>
            <a:ext cx="1155469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3569278" y="2800217"/>
            <a:ext cx="1155469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3494464" y="2786911"/>
            <a:ext cx="1305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Sitemap</a:t>
            </a:r>
            <a:endParaRPr lang="ko-KR" altLang="en-US" sz="1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3494464" y="3244572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이메일무단수집거부</a:t>
            </a:r>
            <a:endParaRPr lang="ko-KR" altLang="en-US" sz="900" dirty="0"/>
          </a:p>
        </p:txBody>
      </p:sp>
      <p:sp>
        <p:nvSpPr>
          <p:cNvPr id="112" name="직사각형 111"/>
          <p:cNvSpPr/>
          <p:nvPr/>
        </p:nvSpPr>
        <p:spPr>
          <a:xfrm>
            <a:off x="5523285" y="1690297"/>
            <a:ext cx="1654230" cy="545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5656105" y="1840099"/>
            <a:ext cx="1388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Home Page</a:t>
            </a:r>
            <a:endParaRPr lang="ko-KR" altLang="en-US" sz="1000" b="1" dirty="0"/>
          </a:p>
        </p:txBody>
      </p:sp>
      <p:sp>
        <p:nvSpPr>
          <p:cNvPr id="115" name="직사각형 114"/>
          <p:cNvSpPr/>
          <p:nvPr/>
        </p:nvSpPr>
        <p:spPr>
          <a:xfrm>
            <a:off x="3713708" y="4541980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5076996" y="4541980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/>
          <p:nvPr/>
        </p:nvSpPr>
        <p:spPr>
          <a:xfrm>
            <a:off x="3638893" y="4530301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경기 지역 화폐</a:t>
            </a:r>
            <a:endParaRPr lang="ko-KR" altLang="en-US" sz="900" dirty="0"/>
          </a:p>
        </p:txBody>
      </p:sp>
      <p:sp>
        <p:nvSpPr>
          <p:cNvPr id="119" name="TextBox 118"/>
          <p:cNvSpPr txBox="1"/>
          <p:nvPr/>
        </p:nvSpPr>
        <p:spPr>
          <a:xfrm>
            <a:off x="5002181" y="4518622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이용 안내</a:t>
            </a:r>
            <a:endParaRPr lang="ko-KR" altLang="en-US" sz="900" dirty="0"/>
          </a:p>
        </p:txBody>
      </p:sp>
      <p:sp>
        <p:nvSpPr>
          <p:cNvPr id="124" name="직사각형 123"/>
          <p:cNvSpPr/>
          <p:nvPr/>
        </p:nvSpPr>
        <p:spPr>
          <a:xfrm>
            <a:off x="6440284" y="4553660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7803572" y="4553658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6365469" y="4530301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알림 소식</a:t>
            </a:r>
            <a:endParaRPr lang="ko-KR" altLang="en-US" sz="900" dirty="0"/>
          </a:p>
        </p:txBody>
      </p:sp>
      <p:sp>
        <p:nvSpPr>
          <p:cNvPr id="128" name="TextBox 127"/>
          <p:cNvSpPr txBox="1"/>
          <p:nvPr/>
        </p:nvSpPr>
        <p:spPr>
          <a:xfrm>
            <a:off x="7728757" y="4541979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우리 동네 가맹점</a:t>
            </a:r>
            <a:endParaRPr lang="ko-KR" altLang="en-US" sz="900" dirty="0"/>
          </a:p>
        </p:txBody>
      </p:sp>
      <p:sp>
        <p:nvSpPr>
          <p:cNvPr id="131" name="직사각형 130"/>
          <p:cNvSpPr/>
          <p:nvPr/>
        </p:nvSpPr>
        <p:spPr>
          <a:xfrm>
            <a:off x="3714749" y="4884825"/>
            <a:ext cx="1155469" cy="13211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/>
          <p:cNvSpPr/>
          <p:nvPr/>
        </p:nvSpPr>
        <p:spPr>
          <a:xfrm>
            <a:off x="5078037" y="4884825"/>
            <a:ext cx="1155469" cy="13211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/>
          <p:cNvSpPr/>
          <p:nvPr/>
        </p:nvSpPr>
        <p:spPr>
          <a:xfrm>
            <a:off x="6441325" y="4896505"/>
            <a:ext cx="1155469" cy="13211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/>
          <p:cNvSpPr/>
          <p:nvPr/>
        </p:nvSpPr>
        <p:spPr>
          <a:xfrm>
            <a:off x="7804613" y="4896503"/>
            <a:ext cx="1155469" cy="13211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9" name="직선 연결선 138"/>
          <p:cNvCxnSpPr/>
          <p:nvPr/>
        </p:nvCxnSpPr>
        <p:spPr>
          <a:xfrm>
            <a:off x="4289367" y="4387327"/>
            <a:ext cx="408622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/>
          <p:nvPr/>
        </p:nvCxnSpPr>
        <p:spPr>
          <a:xfrm flipH="1" flipV="1">
            <a:off x="4289367" y="4387329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 flipH="1" flipV="1">
            <a:off x="5649539" y="4378118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 flipH="1" flipV="1">
            <a:off x="7011793" y="4387328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 flipH="1" flipV="1">
            <a:off x="8375594" y="4387327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3638893" y="4878812"/>
            <a:ext cx="13050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경기 지역 </a:t>
            </a:r>
            <a:r>
              <a:rPr lang="ko-KR" altLang="en-US" sz="900" dirty="0" err="1" smtClean="0"/>
              <a:t>화폐란</a:t>
            </a:r>
            <a:r>
              <a:rPr lang="en-US" altLang="ko-KR" sz="900" dirty="0" smtClean="0"/>
              <a:t>?</a:t>
            </a:r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 smtClean="0"/>
              <a:t>사용자 혜택</a:t>
            </a:r>
            <a:endParaRPr lang="en-US" altLang="ko-KR" sz="900" dirty="0" smtClean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 smtClean="0"/>
              <a:t>가맹점 혜택</a:t>
            </a:r>
            <a:endParaRPr lang="en-US" altLang="ko-KR" sz="900" dirty="0" smtClean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 smtClean="0"/>
              <a:t>가맹점 신규 등록</a:t>
            </a:r>
            <a:endParaRPr lang="ko-KR" altLang="en-US" sz="900" dirty="0"/>
          </a:p>
        </p:txBody>
      </p:sp>
      <p:sp>
        <p:nvSpPr>
          <p:cNvPr id="165" name="TextBox 164"/>
          <p:cNvSpPr txBox="1"/>
          <p:nvPr/>
        </p:nvSpPr>
        <p:spPr>
          <a:xfrm>
            <a:off x="5013612" y="4870836"/>
            <a:ext cx="13050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카드</a:t>
            </a:r>
            <a:endParaRPr lang="en-US" altLang="ko-KR" sz="900" dirty="0" smtClean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 smtClean="0"/>
              <a:t>모바일</a:t>
            </a:r>
            <a:endParaRPr lang="en-US" altLang="ko-KR" sz="900" dirty="0" smtClean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 smtClean="0"/>
              <a:t>지류</a:t>
            </a:r>
            <a:endParaRPr lang="en-US" altLang="ko-KR" sz="900" dirty="0" smtClean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 err="1" smtClean="0"/>
              <a:t>현장구매</a:t>
            </a:r>
            <a:endParaRPr lang="ko-KR" altLang="en-US" sz="900" dirty="0"/>
          </a:p>
        </p:txBody>
      </p:sp>
      <p:sp>
        <p:nvSpPr>
          <p:cNvPr id="166" name="TextBox 165"/>
          <p:cNvSpPr txBox="1"/>
          <p:nvPr/>
        </p:nvSpPr>
        <p:spPr>
          <a:xfrm>
            <a:off x="6359244" y="4878812"/>
            <a:ext cx="130509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공지</a:t>
            </a:r>
            <a:endParaRPr lang="en-US" altLang="ko-KR" sz="900" dirty="0" smtClean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 smtClean="0"/>
              <a:t>보도</a:t>
            </a:r>
            <a:endParaRPr lang="en-US" altLang="ko-KR" sz="900" dirty="0" smtClean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 smtClean="0"/>
              <a:t>홍보</a:t>
            </a:r>
            <a:endParaRPr lang="en-US" altLang="ko-KR" sz="900" dirty="0" smtClean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 smtClean="0"/>
              <a:t>이벤트</a:t>
            </a:r>
            <a:endParaRPr lang="en-US" altLang="ko-KR" sz="900" dirty="0" smtClean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 smtClean="0"/>
              <a:t>인센티브 현황</a:t>
            </a:r>
            <a:endParaRPr lang="ko-KR" altLang="en-US" sz="9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741742" y="4881145"/>
            <a:ext cx="13050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가맹점 찾기</a:t>
            </a:r>
            <a:endParaRPr lang="en-US" altLang="ko-KR" sz="900" dirty="0" smtClean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 err="1" smtClean="0"/>
              <a:t>할인가맹점</a:t>
            </a:r>
            <a:endParaRPr lang="en-US" altLang="ko-KR" sz="900" dirty="0" smtClean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 smtClean="0"/>
              <a:t>차별거래신고</a:t>
            </a:r>
            <a:endParaRPr lang="ko-KR" altLang="en-US" sz="900" dirty="0"/>
          </a:p>
        </p:txBody>
      </p:sp>
      <p:sp>
        <p:nvSpPr>
          <p:cNvPr id="88" name="직사각형 87"/>
          <p:cNvSpPr/>
          <p:nvPr/>
        </p:nvSpPr>
        <p:spPr>
          <a:xfrm>
            <a:off x="10768092" y="461181"/>
            <a:ext cx="1138843" cy="4248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10854328" y="539374"/>
            <a:ext cx="955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홈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10768092" y="982820"/>
            <a:ext cx="1138843" cy="4248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10779514" y="1495972"/>
            <a:ext cx="1138843" cy="4248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10779514" y="2066389"/>
            <a:ext cx="1138843" cy="4248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10854328" y="1052217"/>
            <a:ext cx="955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주요 안내</a:t>
            </a:r>
            <a:endParaRPr lang="ko-KR" altLang="en-US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10854328" y="1593004"/>
            <a:ext cx="9559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다운 로드 센터</a:t>
            </a:r>
            <a:endParaRPr lang="ko-KR" altLang="en-US" sz="900" dirty="0"/>
          </a:p>
        </p:txBody>
      </p:sp>
      <p:sp>
        <p:nvSpPr>
          <p:cNvPr id="97" name="TextBox 96"/>
          <p:cNvSpPr txBox="1"/>
          <p:nvPr/>
        </p:nvSpPr>
        <p:spPr>
          <a:xfrm>
            <a:off x="10854328" y="2134308"/>
            <a:ext cx="955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소셜미디어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35735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645920"/>
            <a:ext cx="12192000" cy="5212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07076" y="3125585"/>
            <a:ext cx="11139055" cy="3150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07077" y="482138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4"/>
                </a:solidFill>
              </a:rPr>
              <a:t>T</a:t>
            </a:r>
            <a:r>
              <a:rPr lang="en-US" altLang="ko-KR" dirty="0" smtClean="0"/>
              <a:t>he </a:t>
            </a:r>
            <a:r>
              <a:rPr lang="en-US" altLang="ko-KR" dirty="0" err="1" smtClean="0"/>
              <a:t>chalenge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00894" y="573578"/>
            <a:ext cx="5378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기존 모바일 시루의 사용 시 불편한 점을 조사하고 개선해 더욱 편리한 앱 환경을 만듭니다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이는 지역주민들의 모바일 사용에 대한 접근성을 높이고 지역경제에 도움이 되도록 합니다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507075" y="1961803"/>
            <a:ext cx="1895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4"/>
                </a:solidFill>
              </a:rPr>
              <a:t>User </a:t>
            </a:r>
            <a:r>
              <a:rPr lang="en-US" altLang="ko-KR" dirty="0" err="1" smtClean="0">
                <a:solidFill>
                  <a:schemeClr val="accent4"/>
                </a:solidFill>
              </a:rPr>
              <a:t>Experlence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00893" y="2053243"/>
            <a:ext cx="53783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모바일 </a:t>
            </a:r>
            <a:r>
              <a:rPr lang="ko-KR" altLang="en-US" sz="1100" dirty="0" err="1" smtClean="0"/>
              <a:t>온통대전</a:t>
            </a:r>
            <a:r>
              <a:rPr lang="ko-KR" altLang="en-US" sz="1100" dirty="0" smtClean="0"/>
              <a:t> 사용자의 건의사항 분석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3000893" y="2328250"/>
            <a:ext cx="7115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대전광역시 </a:t>
            </a:r>
            <a:r>
              <a:rPr lang="ko-KR" altLang="en-US" sz="1000" dirty="0" err="1" smtClean="0"/>
              <a:t>온통대전</a:t>
            </a:r>
            <a:r>
              <a:rPr lang="ko-KR" altLang="en-US" sz="1000" dirty="0" smtClean="0"/>
              <a:t> 홈페이지 </a:t>
            </a:r>
            <a:r>
              <a:rPr lang="en-US" altLang="ko-KR" sz="1000" dirty="0" smtClean="0"/>
              <a:t>– </a:t>
            </a:r>
            <a:r>
              <a:rPr lang="ko-KR" altLang="en-US" sz="1000" dirty="0" smtClean="0"/>
              <a:t>건의사항 페이지에서의 모바일 사용에 대한 문의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개선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건의사항 등을 조사하였습니다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반복된 건의사항을 체크해 도표로 </a:t>
            </a:r>
            <a:r>
              <a:rPr lang="ko-KR" altLang="en-US" sz="1000" dirty="0" err="1" smtClean="0"/>
              <a:t>나태내었습니다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964275" y="3414605"/>
            <a:ext cx="2801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accent1"/>
                </a:solidFill>
              </a:rPr>
              <a:t>① 이벤트</a:t>
            </a:r>
            <a:r>
              <a:rPr lang="en-US" altLang="ko-KR" sz="1000" dirty="0" smtClean="0">
                <a:solidFill>
                  <a:schemeClr val="accent1"/>
                </a:solidFill>
              </a:rPr>
              <a:t>, </a:t>
            </a:r>
            <a:r>
              <a:rPr lang="ko-KR" altLang="en-US" sz="1000" dirty="0" smtClean="0">
                <a:solidFill>
                  <a:schemeClr val="accent1"/>
                </a:solidFill>
              </a:rPr>
              <a:t>선물하기 금액 등 단순 정보 문의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4275" y="3660826"/>
            <a:ext cx="2801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accent1"/>
                </a:solidFill>
              </a:rPr>
              <a:t>② 지도상 가맹점 </a:t>
            </a:r>
            <a:r>
              <a:rPr lang="ko-KR" altLang="en-US" sz="1000" smtClean="0">
                <a:solidFill>
                  <a:schemeClr val="accent1"/>
                </a:solidFill>
              </a:rPr>
              <a:t>찾기 기능 불편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4275" y="3907112"/>
            <a:ext cx="2801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accent1"/>
                </a:solidFill>
              </a:rPr>
              <a:t>③ 가맹점의 은행</a:t>
            </a:r>
            <a:r>
              <a:rPr lang="en-US" altLang="ko-KR" sz="1000" dirty="0" smtClean="0">
                <a:solidFill>
                  <a:schemeClr val="accent1"/>
                </a:solidFill>
              </a:rPr>
              <a:t>, </a:t>
            </a:r>
            <a:r>
              <a:rPr lang="ko-KR" altLang="en-US" sz="1000" dirty="0" smtClean="0">
                <a:solidFill>
                  <a:schemeClr val="accent1"/>
                </a:solidFill>
              </a:rPr>
              <a:t>계좌</a:t>
            </a:r>
            <a:r>
              <a:rPr lang="en-US" altLang="ko-KR" sz="1000" dirty="0">
                <a:solidFill>
                  <a:schemeClr val="accent1"/>
                </a:solidFill>
              </a:rPr>
              <a:t> </a:t>
            </a:r>
            <a:r>
              <a:rPr lang="ko-KR" altLang="en-US" sz="1000" dirty="0" smtClean="0">
                <a:solidFill>
                  <a:schemeClr val="accent1"/>
                </a:solidFill>
              </a:rPr>
              <a:t>정보 확인 불편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64275" y="4153268"/>
            <a:ext cx="2801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accent1"/>
                </a:solidFill>
              </a:rPr>
              <a:t>④ </a:t>
            </a:r>
            <a:r>
              <a:rPr lang="ko-KR" altLang="en-US" sz="1000" dirty="0" err="1" smtClean="0">
                <a:solidFill>
                  <a:schemeClr val="accent1"/>
                </a:solidFill>
              </a:rPr>
              <a:t>현금연수증</a:t>
            </a:r>
            <a:r>
              <a:rPr lang="ko-KR" altLang="en-US" sz="1000" dirty="0" smtClean="0">
                <a:solidFill>
                  <a:schemeClr val="accent1"/>
                </a:solidFill>
              </a:rPr>
              <a:t> 발행</a:t>
            </a:r>
            <a:r>
              <a:rPr lang="en-US" altLang="ko-KR" sz="1000" dirty="0" smtClean="0">
                <a:solidFill>
                  <a:schemeClr val="accent1"/>
                </a:solidFill>
              </a:rPr>
              <a:t>, </a:t>
            </a:r>
            <a:r>
              <a:rPr lang="ko-KR" altLang="en-US" sz="1000" dirty="0" smtClean="0">
                <a:solidFill>
                  <a:schemeClr val="accent1"/>
                </a:solidFill>
              </a:rPr>
              <a:t>확인</a:t>
            </a:r>
            <a:r>
              <a:rPr lang="en-US" altLang="ko-KR" sz="1000" dirty="0" smtClean="0">
                <a:solidFill>
                  <a:schemeClr val="accent1"/>
                </a:solidFill>
              </a:rPr>
              <a:t>, </a:t>
            </a:r>
            <a:r>
              <a:rPr lang="ko-KR" altLang="en-US" sz="1000" dirty="0" smtClean="0">
                <a:solidFill>
                  <a:schemeClr val="accent1"/>
                </a:solidFill>
              </a:rPr>
              <a:t>출력 등 문의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64275" y="4399424"/>
            <a:ext cx="2801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smtClean="0">
                <a:solidFill>
                  <a:schemeClr val="accent1"/>
                </a:solidFill>
              </a:rPr>
              <a:t>⑤ 배달 결제에 대한 모바일 시루 사용 문의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75" y="4645580"/>
            <a:ext cx="2801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smtClean="0">
                <a:solidFill>
                  <a:schemeClr val="accent1"/>
                </a:solidFill>
              </a:rPr>
              <a:t>⑥ 원격 결제 방법 등 문의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64275" y="4891671"/>
            <a:ext cx="2801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accent1"/>
                </a:solidFill>
              </a:rPr>
              <a:t>⑦ </a:t>
            </a:r>
            <a:r>
              <a:rPr lang="en-US" altLang="ko-KR" sz="1000" dirty="0" smtClean="0">
                <a:solidFill>
                  <a:schemeClr val="accent1"/>
                </a:solidFill>
              </a:rPr>
              <a:t>QR </a:t>
            </a:r>
            <a:r>
              <a:rPr lang="ko-KR" altLang="en-US" sz="1000" dirty="0" smtClean="0">
                <a:solidFill>
                  <a:schemeClr val="accent1"/>
                </a:solidFill>
              </a:rPr>
              <a:t>코드 사용에 대한 문의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4275" y="5137697"/>
            <a:ext cx="2801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accent4"/>
                </a:solidFill>
              </a:rPr>
              <a:t>⑧ 가맹점 </a:t>
            </a:r>
            <a:r>
              <a:rPr lang="ko-KR" altLang="en-US" sz="1000" dirty="0">
                <a:solidFill>
                  <a:schemeClr val="accent4"/>
                </a:solidFill>
              </a:rPr>
              <a:t>폐</a:t>
            </a:r>
            <a:r>
              <a:rPr lang="ko-KR" altLang="en-US" sz="1000" dirty="0" smtClean="0">
                <a:solidFill>
                  <a:schemeClr val="accent4"/>
                </a:solidFill>
              </a:rPr>
              <a:t>점</a:t>
            </a:r>
            <a:r>
              <a:rPr lang="en-US" altLang="ko-KR" sz="1000" dirty="0" smtClean="0">
                <a:solidFill>
                  <a:schemeClr val="accent4"/>
                </a:solidFill>
              </a:rPr>
              <a:t>, </a:t>
            </a:r>
            <a:r>
              <a:rPr lang="ko-KR" altLang="en-US" sz="1000" dirty="0" smtClean="0">
                <a:solidFill>
                  <a:schemeClr val="accent4"/>
                </a:solidFill>
              </a:rPr>
              <a:t>변경 등으로 인한 혼선</a:t>
            </a:r>
            <a:endParaRPr lang="ko-KR" altLang="en-US" sz="1000" dirty="0">
              <a:solidFill>
                <a:schemeClr val="accent4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64275" y="5380734"/>
            <a:ext cx="2801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smtClean="0">
                <a:solidFill>
                  <a:schemeClr val="accent4"/>
                </a:solidFill>
              </a:rPr>
              <a:t>⑨ 가맹점의 모바일 시루 결제 거부</a:t>
            </a:r>
            <a:endParaRPr lang="ko-KR" altLang="en-US" sz="1000" dirty="0">
              <a:solidFill>
                <a:schemeClr val="accent4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7075" y="5623576"/>
            <a:ext cx="3258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smtClean="0">
                <a:solidFill>
                  <a:schemeClr val="accent4"/>
                </a:solidFill>
              </a:rPr>
              <a:t>⑩ 모바일 시루 전체 결제 과정의 진행 속도 느림</a:t>
            </a:r>
            <a:endParaRPr lang="ko-KR" altLang="en-US" sz="1000" dirty="0">
              <a:solidFill>
                <a:schemeClr val="accent4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940233" y="3467335"/>
            <a:ext cx="889462" cy="11094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898669" y="3716471"/>
            <a:ext cx="2568633" cy="7804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812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689</Words>
  <Application>Microsoft Office PowerPoint</Application>
  <PresentationFormat>와이드스크린</PresentationFormat>
  <Paragraphs>396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DW-023</dc:creator>
  <cp:lastModifiedBy>DW-023</cp:lastModifiedBy>
  <cp:revision>56</cp:revision>
  <dcterms:created xsi:type="dcterms:W3CDTF">2023-10-04T06:12:58Z</dcterms:created>
  <dcterms:modified xsi:type="dcterms:W3CDTF">2023-10-10T08:31:05Z</dcterms:modified>
</cp:coreProperties>
</file>