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46815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480590">
            <a:off x="8902749" y="735641"/>
            <a:ext cx="847898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82597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95361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121</Words>
  <Application>Microsoft Office PowerPoint</Application>
  <PresentationFormat>와이드스크린</PresentationFormat>
  <Paragraphs>74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19</cp:revision>
  <dcterms:created xsi:type="dcterms:W3CDTF">2023-10-04T06:12:58Z</dcterms:created>
  <dcterms:modified xsi:type="dcterms:W3CDTF">2023-10-04T08:29:47Z</dcterms:modified>
</cp:coreProperties>
</file>