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200" d="100"/>
          <a:sy n="200" d="100"/>
        </p:scale>
        <p:origin x="-2388" y="-3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6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892D-F68B-4B01-B3C5-448BA23345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141316"/>
            <a:ext cx="116295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9382" y="6467302"/>
            <a:ext cx="11629505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" y="6438104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 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382" y="266008"/>
            <a:ext cx="1005840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3039" y="266008"/>
            <a:ext cx="10415847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9382" y="997527"/>
            <a:ext cx="11629504" cy="53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105" y="1122217"/>
            <a:ext cx="2934393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6160" y="1122217"/>
            <a:ext cx="312558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66065" y="1122217"/>
            <a:ext cx="294270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83090" y="1122217"/>
            <a:ext cx="1546167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3040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47557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2074" y="266008"/>
            <a:ext cx="1005840" cy="30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18074" y="266008"/>
            <a:ext cx="822959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6" idx="1"/>
            <a:endCxn id="10" idx="3"/>
          </p:cNvCxnSpPr>
          <p:nvPr/>
        </p:nvCxnSpPr>
        <p:spPr>
          <a:xfrm>
            <a:off x="1463040" y="569422"/>
            <a:ext cx="10415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62" y="414143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1922" y="26936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페이지명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1922" y="5894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화면경로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2282" y="27698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9788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47720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작성일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7720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228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880" y="1661160"/>
            <a:ext cx="2659380" cy="259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98079" y="3039086"/>
            <a:ext cx="2625181" cy="1802377"/>
            <a:chOff x="3736569" y="1366549"/>
            <a:chExt cx="2770911" cy="1902431"/>
          </a:xfrm>
        </p:grpSpPr>
        <p:sp>
          <p:nvSpPr>
            <p:cNvPr id="31" name="직사각형 3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94613" y="2189050"/>
              <a:ext cx="8686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8079" y="4982237"/>
            <a:ext cx="1184103" cy="812972"/>
            <a:chOff x="3736569" y="1366549"/>
            <a:chExt cx="2770911" cy="1902431"/>
          </a:xfrm>
        </p:grpSpPr>
        <p:sp>
          <p:nvSpPr>
            <p:cNvPr id="41" name="직사각형 4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43010" y="2047680"/>
              <a:ext cx="1758025" cy="5401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2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61729" y="4982237"/>
            <a:ext cx="716371" cy="491840"/>
            <a:chOff x="3736569" y="1366549"/>
            <a:chExt cx="2770911" cy="1902431"/>
          </a:xfrm>
        </p:grpSpPr>
        <p:sp>
          <p:nvSpPr>
            <p:cNvPr id="46" name="직사각형 45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43012" y="2047678"/>
              <a:ext cx="1758025" cy="7738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IMAGE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55479" y="4982237"/>
            <a:ext cx="567781" cy="389822"/>
            <a:chOff x="3736569" y="1366549"/>
            <a:chExt cx="2770911" cy="1902431"/>
          </a:xfrm>
        </p:grpSpPr>
        <p:sp>
          <p:nvSpPr>
            <p:cNvPr id="51" name="직사각형 5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43012" y="2047677"/>
              <a:ext cx="1758026" cy="7510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11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81816" y="2283075"/>
            <a:ext cx="935284" cy="688850"/>
            <a:chOff x="3894282" y="2305826"/>
            <a:chExt cx="2550968" cy="1878823"/>
          </a:xfrm>
        </p:grpSpPr>
        <p:sp>
          <p:nvSpPr>
            <p:cNvPr id="65" name="직사각형 64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69" name="포인트가 5개인 별 68"/>
          <p:cNvSpPr/>
          <p:nvPr/>
        </p:nvSpPr>
        <p:spPr>
          <a:xfrm>
            <a:off x="7913716" y="1745673"/>
            <a:ext cx="839586" cy="839586"/>
          </a:xfrm>
          <a:prstGeom prst="star5">
            <a:avLst>
              <a:gd name="adj" fmla="val 1935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추출 69"/>
          <p:cNvSpPr/>
          <p:nvPr/>
        </p:nvSpPr>
        <p:spPr>
          <a:xfrm rot="10800000">
            <a:off x="8963025" y="1729046"/>
            <a:ext cx="514177" cy="51417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487471" y="2971924"/>
            <a:ext cx="364332" cy="664771"/>
            <a:chOff x="8077200" y="3114675"/>
            <a:chExt cx="728663" cy="1329542"/>
          </a:xfrm>
        </p:grpSpPr>
        <p:sp>
          <p:nvSpPr>
            <p:cNvPr id="71" name="타원 70"/>
            <p:cNvSpPr/>
            <p:nvPr/>
          </p:nvSpPr>
          <p:spPr>
            <a:xfrm>
              <a:off x="8201025" y="3114675"/>
              <a:ext cx="471488" cy="471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077200" y="3515778"/>
              <a:ext cx="728663" cy="928439"/>
            </a:xfrm>
            <a:prstGeom prst="roundRect">
              <a:avLst>
                <a:gd name="adj" fmla="val 120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7232074" y="4201884"/>
            <a:ext cx="6197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851199" y="4201884"/>
            <a:ext cx="17404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785128" y="4143375"/>
            <a:ext cx="128588" cy="128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7518428" y="4495800"/>
            <a:ext cx="165866" cy="164108"/>
            <a:chOff x="7518428" y="4495800"/>
            <a:chExt cx="165866" cy="164108"/>
          </a:xfrm>
        </p:grpSpPr>
        <p:sp>
          <p:nvSpPr>
            <p:cNvPr id="79" name="타원 78"/>
            <p:cNvSpPr/>
            <p:nvPr/>
          </p:nvSpPr>
          <p:spPr>
            <a:xfrm>
              <a:off x="7518428" y="4495800"/>
              <a:ext cx="134910" cy="1349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stCxn id="79" idx="5"/>
            </p:cNvCxnSpPr>
            <p:nvPr/>
          </p:nvCxnSpPr>
          <p:spPr>
            <a:xfrm>
              <a:off x="7633581" y="4610953"/>
              <a:ext cx="50713" cy="48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4679013" y="2283075"/>
            <a:ext cx="935284" cy="688850"/>
            <a:chOff x="3894282" y="2305826"/>
            <a:chExt cx="2550968" cy="1878823"/>
          </a:xfrm>
        </p:grpSpPr>
        <p:sp>
          <p:nvSpPr>
            <p:cNvPr id="96" name="직사각형 9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667456" y="2283075"/>
            <a:ext cx="935284" cy="688850"/>
            <a:chOff x="3894282" y="2305826"/>
            <a:chExt cx="2550968" cy="1878823"/>
          </a:xfrm>
        </p:grpSpPr>
        <p:sp>
          <p:nvSpPr>
            <p:cNvPr id="101" name="직사각형 10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681816" y="3032375"/>
            <a:ext cx="935284" cy="688850"/>
            <a:chOff x="3894282" y="2305826"/>
            <a:chExt cx="2550968" cy="1878823"/>
          </a:xfrm>
        </p:grpSpPr>
        <p:sp>
          <p:nvSpPr>
            <p:cNvPr id="111" name="직사각형 11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679013" y="3032375"/>
            <a:ext cx="935284" cy="688850"/>
            <a:chOff x="3894282" y="2305826"/>
            <a:chExt cx="2550968" cy="1878823"/>
          </a:xfrm>
        </p:grpSpPr>
        <p:sp>
          <p:nvSpPr>
            <p:cNvPr id="116" name="직사각형 11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667456" y="3032375"/>
            <a:ext cx="935284" cy="688850"/>
            <a:chOff x="3894282" y="2305826"/>
            <a:chExt cx="2550968" cy="1878823"/>
          </a:xfrm>
        </p:grpSpPr>
        <p:sp>
          <p:nvSpPr>
            <p:cNvPr id="121" name="직사각형 12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01274" y="3981253"/>
            <a:ext cx="635808" cy="98281"/>
            <a:chOff x="4383868" y="3964781"/>
            <a:chExt cx="635808" cy="98281"/>
          </a:xfrm>
        </p:grpSpPr>
        <p:sp>
          <p:nvSpPr>
            <p:cNvPr id="125" name="타원 124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801274" y="4114603"/>
            <a:ext cx="635808" cy="98281"/>
            <a:chOff x="4383868" y="3964781"/>
            <a:chExt cx="635808" cy="98281"/>
          </a:xfrm>
        </p:grpSpPr>
        <p:sp>
          <p:nvSpPr>
            <p:cNvPr id="138" name="타원 137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798574" y="4267003"/>
            <a:ext cx="635808" cy="98281"/>
            <a:chOff x="4383868" y="3964781"/>
            <a:chExt cx="635808" cy="98281"/>
          </a:xfrm>
        </p:grpSpPr>
        <p:sp>
          <p:nvSpPr>
            <p:cNvPr id="144" name="타원 143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95874" y="4419403"/>
            <a:ext cx="635808" cy="98281"/>
            <a:chOff x="4383868" y="3964781"/>
            <a:chExt cx="635808" cy="98281"/>
          </a:xfrm>
        </p:grpSpPr>
        <p:sp>
          <p:nvSpPr>
            <p:cNvPr id="150" name="타원 149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805372" y="4571803"/>
            <a:ext cx="635808" cy="98281"/>
            <a:chOff x="4383868" y="3964781"/>
            <a:chExt cx="635808" cy="98281"/>
          </a:xfrm>
        </p:grpSpPr>
        <p:sp>
          <p:nvSpPr>
            <p:cNvPr id="156" name="타원 155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7186613" y="4841463"/>
            <a:ext cx="2476500" cy="2803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2023-10-04T06:12:23Z</dcterms:created>
  <dcterms:modified xsi:type="dcterms:W3CDTF">2023-10-04T08:31:53Z</dcterms:modified>
</cp:coreProperties>
</file>