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892D-F68B-4B01-B3C5-448BA23345F5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DE46-C34A-4641-842A-BF22C00F0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95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892D-F68B-4B01-B3C5-448BA23345F5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DE46-C34A-4641-842A-BF22C00F0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68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892D-F68B-4B01-B3C5-448BA23345F5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DE46-C34A-4641-842A-BF22C00F0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2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892D-F68B-4B01-B3C5-448BA23345F5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DE46-C34A-4641-842A-BF22C00F0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01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892D-F68B-4B01-B3C5-448BA23345F5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DE46-C34A-4641-842A-BF22C00F0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92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892D-F68B-4B01-B3C5-448BA23345F5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DE46-C34A-4641-842A-BF22C00F0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82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892D-F68B-4B01-B3C5-448BA23345F5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DE46-C34A-4641-842A-BF22C00F0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52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892D-F68B-4B01-B3C5-448BA23345F5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DE46-C34A-4641-842A-BF22C00F0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80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892D-F68B-4B01-B3C5-448BA23345F5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DE46-C34A-4641-842A-BF22C00F0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6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892D-F68B-4B01-B3C5-448BA23345F5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DE46-C34A-4641-842A-BF22C00F0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6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892D-F68B-4B01-B3C5-448BA23345F5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DE46-C34A-4641-842A-BF22C00F0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75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D892D-F68B-4B01-B3C5-448BA23345F5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EDE46-C34A-4641-842A-BF22C00F0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53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49382" y="141316"/>
            <a:ext cx="1162950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49382" y="6467302"/>
            <a:ext cx="11629505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5760" y="6438104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Mobile Story 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9382" y="266008"/>
            <a:ext cx="1005840" cy="606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63039" y="266008"/>
            <a:ext cx="10415847" cy="606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9382" y="997527"/>
            <a:ext cx="11629504" cy="53450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8105" y="1122217"/>
            <a:ext cx="2934393" cy="5079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66160" y="1122217"/>
            <a:ext cx="3125586" cy="5079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966065" y="1122217"/>
            <a:ext cx="2942706" cy="5079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183090" y="1122217"/>
            <a:ext cx="1546167" cy="5079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463040" y="266008"/>
            <a:ext cx="1005840" cy="6068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347557" y="266008"/>
            <a:ext cx="1005840" cy="6068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232074" y="266008"/>
            <a:ext cx="1005840" cy="303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518074" y="266008"/>
            <a:ext cx="822959" cy="6068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stCxn id="16" idx="1"/>
            <a:endCxn id="10" idx="3"/>
          </p:cNvCxnSpPr>
          <p:nvPr/>
        </p:nvCxnSpPr>
        <p:spPr>
          <a:xfrm>
            <a:off x="1463040" y="569422"/>
            <a:ext cx="104158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7962" y="414143"/>
            <a:ext cx="868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기본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521922" y="269363"/>
            <a:ext cx="868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페이지명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521922" y="589403"/>
            <a:ext cx="868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화면경로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402282" y="276983"/>
            <a:ext cx="868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297882" y="284603"/>
            <a:ext cx="868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9477202" y="284603"/>
            <a:ext cx="868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작성일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477202" y="597023"/>
            <a:ext cx="868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402282" y="597023"/>
            <a:ext cx="868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63880" y="1661160"/>
            <a:ext cx="2659380" cy="25908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598079" y="3039086"/>
            <a:ext cx="2625181" cy="1802377"/>
            <a:chOff x="3736569" y="1366549"/>
            <a:chExt cx="2770911" cy="1902431"/>
          </a:xfrm>
        </p:grpSpPr>
        <p:sp>
          <p:nvSpPr>
            <p:cNvPr id="31" name="직사각형 30"/>
            <p:cNvSpPr/>
            <p:nvPr/>
          </p:nvSpPr>
          <p:spPr>
            <a:xfrm>
              <a:off x="3736569" y="1366549"/>
              <a:ext cx="2770911" cy="19024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3736569" y="1366549"/>
              <a:ext cx="2770911" cy="19024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H="1">
              <a:off x="3736569" y="1366549"/>
              <a:ext cx="2770911" cy="19024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694613" y="2189050"/>
              <a:ext cx="86868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IMAGE</a:t>
              </a:r>
              <a:endParaRPr lang="ko-KR" altLang="en-US" sz="1400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98079" y="4982237"/>
            <a:ext cx="1184103" cy="812972"/>
            <a:chOff x="3736569" y="1366549"/>
            <a:chExt cx="2770911" cy="1902431"/>
          </a:xfrm>
        </p:grpSpPr>
        <p:sp>
          <p:nvSpPr>
            <p:cNvPr id="41" name="직사각형 40"/>
            <p:cNvSpPr/>
            <p:nvPr/>
          </p:nvSpPr>
          <p:spPr>
            <a:xfrm>
              <a:off x="3736569" y="1366549"/>
              <a:ext cx="2770911" cy="19024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3736569" y="1366549"/>
              <a:ext cx="2770911" cy="19024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3736569" y="1366549"/>
              <a:ext cx="2770911" cy="19024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243010" y="2047680"/>
              <a:ext cx="1758025" cy="54016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/>
                <a:t>IMAGE</a:t>
              </a:r>
              <a:endParaRPr lang="ko-KR" altLang="en-US" sz="2000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861729" y="4982237"/>
            <a:ext cx="716371" cy="491840"/>
            <a:chOff x="3736569" y="1366549"/>
            <a:chExt cx="2770911" cy="1902431"/>
          </a:xfrm>
        </p:grpSpPr>
        <p:sp>
          <p:nvSpPr>
            <p:cNvPr id="46" name="직사각형 45"/>
            <p:cNvSpPr/>
            <p:nvPr/>
          </p:nvSpPr>
          <p:spPr>
            <a:xfrm>
              <a:off x="3736569" y="1366549"/>
              <a:ext cx="2770911" cy="19024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3736569" y="1366549"/>
              <a:ext cx="2770911" cy="19024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H="1">
              <a:off x="3736569" y="1366549"/>
              <a:ext cx="2770911" cy="19024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243012" y="2047678"/>
              <a:ext cx="1758025" cy="7738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 smtClean="0"/>
                <a:t>IMAGE</a:t>
              </a:r>
              <a:endParaRPr lang="ko-KR" altLang="en-US" sz="1600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655479" y="4982237"/>
            <a:ext cx="567781" cy="389822"/>
            <a:chOff x="3736569" y="1366549"/>
            <a:chExt cx="2770911" cy="1902431"/>
          </a:xfrm>
        </p:grpSpPr>
        <p:sp>
          <p:nvSpPr>
            <p:cNvPr id="51" name="직사각형 50"/>
            <p:cNvSpPr/>
            <p:nvPr/>
          </p:nvSpPr>
          <p:spPr>
            <a:xfrm>
              <a:off x="3736569" y="1366549"/>
              <a:ext cx="2770911" cy="19024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3736569" y="1366549"/>
              <a:ext cx="2770911" cy="19024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H="1">
              <a:off x="3736569" y="1366549"/>
              <a:ext cx="2770911" cy="19024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243012" y="2047677"/>
              <a:ext cx="1758026" cy="75101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" dirty="0" smtClean="0"/>
                <a:t>IMAGE</a:t>
              </a:r>
              <a:endParaRPr lang="ko-KR" altLang="en-US" sz="1100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681816" y="2283075"/>
            <a:ext cx="935284" cy="688850"/>
            <a:chOff x="3894282" y="2305826"/>
            <a:chExt cx="2550968" cy="1878823"/>
          </a:xfrm>
        </p:grpSpPr>
        <p:sp>
          <p:nvSpPr>
            <p:cNvPr id="65" name="직사각형 64"/>
            <p:cNvSpPr/>
            <p:nvPr/>
          </p:nvSpPr>
          <p:spPr>
            <a:xfrm>
              <a:off x="3894282" y="2305826"/>
              <a:ext cx="2550968" cy="18788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3894282" y="2305826"/>
              <a:ext cx="2550968" cy="18788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H="1">
              <a:off x="3905250" y="2305826"/>
              <a:ext cx="2540000" cy="18724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495545" y="3021397"/>
              <a:ext cx="1477534" cy="59754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sp>
        <p:nvSpPr>
          <p:cNvPr id="69" name="포인트가 5개인 별 68"/>
          <p:cNvSpPr/>
          <p:nvPr/>
        </p:nvSpPr>
        <p:spPr>
          <a:xfrm>
            <a:off x="7913716" y="1745673"/>
            <a:ext cx="839586" cy="839586"/>
          </a:xfrm>
          <a:prstGeom prst="star5">
            <a:avLst>
              <a:gd name="adj" fmla="val 19355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순서도: 추출 69"/>
          <p:cNvSpPr/>
          <p:nvPr/>
        </p:nvSpPr>
        <p:spPr>
          <a:xfrm rot="10800000">
            <a:off x="8963025" y="1729046"/>
            <a:ext cx="514177" cy="514177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7487471" y="2971924"/>
            <a:ext cx="364332" cy="664771"/>
            <a:chOff x="8077200" y="3114675"/>
            <a:chExt cx="728663" cy="1329542"/>
          </a:xfrm>
        </p:grpSpPr>
        <p:sp>
          <p:nvSpPr>
            <p:cNvPr id="71" name="타원 70"/>
            <p:cNvSpPr/>
            <p:nvPr/>
          </p:nvSpPr>
          <p:spPr>
            <a:xfrm>
              <a:off x="8201025" y="3114675"/>
              <a:ext cx="471488" cy="471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8077200" y="3515778"/>
              <a:ext cx="728663" cy="928439"/>
            </a:xfrm>
            <a:prstGeom prst="roundRect">
              <a:avLst>
                <a:gd name="adj" fmla="val 1209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5" name="직선 연결선 74"/>
          <p:cNvCxnSpPr/>
          <p:nvPr/>
        </p:nvCxnSpPr>
        <p:spPr>
          <a:xfrm>
            <a:off x="7232074" y="4201884"/>
            <a:ext cx="6197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7851199" y="4201884"/>
            <a:ext cx="174047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7785128" y="4143375"/>
            <a:ext cx="128588" cy="1285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7518428" y="4495800"/>
            <a:ext cx="165866" cy="164108"/>
            <a:chOff x="7518428" y="4495800"/>
            <a:chExt cx="165866" cy="164108"/>
          </a:xfrm>
        </p:grpSpPr>
        <p:sp>
          <p:nvSpPr>
            <p:cNvPr id="79" name="타원 78"/>
            <p:cNvSpPr/>
            <p:nvPr/>
          </p:nvSpPr>
          <p:spPr>
            <a:xfrm>
              <a:off x="7518428" y="4495800"/>
              <a:ext cx="134910" cy="13491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>
              <a:stCxn id="79" idx="5"/>
            </p:cNvCxnSpPr>
            <p:nvPr/>
          </p:nvCxnSpPr>
          <p:spPr>
            <a:xfrm>
              <a:off x="7633581" y="4610953"/>
              <a:ext cx="50713" cy="489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그룹 94"/>
          <p:cNvGrpSpPr/>
          <p:nvPr/>
        </p:nvGrpSpPr>
        <p:grpSpPr>
          <a:xfrm>
            <a:off x="4679013" y="2283075"/>
            <a:ext cx="935284" cy="688850"/>
            <a:chOff x="3894282" y="2305826"/>
            <a:chExt cx="2550968" cy="1878823"/>
          </a:xfrm>
        </p:grpSpPr>
        <p:sp>
          <p:nvSpPr>
            <p:cNvPr id="96" name="직사각형 95"/>
            <p:cNvSpPr/>
            <p:nvPr/>
          </p:nvSpPr>
          <p:spPr>
            <a:xfrm>
              <a:off x="3894282" y="2305826"/>
              <a:ext cx="2550968" cy="18788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3894282" y="2305826"/>
              <a:ext cx="2550968" cy="18788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 flipH="1">
              <a:off x="3905250" y="2305826"/>
              <a:ext cx="2540000" cy="18724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4495545" y="3021397"/>
              <a:ext cx="1477534" cy="59754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5667456" y="2283075"/>
            <a:ext cx="935284" cy="688850"/>
            <a:chOff x="3894282" y="2305826"/>
            <a:chExt cx="2550968" cy="1878823"/>
          </a:xfrm>
        </p:grpSpPr>
        <p:sp>
          <p:nvSpPr>
            <p:cNvPr id="101" name="직사각형 100"/>
            <p:cNvSpPr/>
            <p:nvPr/>
          </p:nvSpPr>
          <p:spPr>
            <a:xfrm>
              <a:off x="3894282" y="2305826"/>
              <a:ext cx="2550968" cy="18788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02" name="직선 연결선 101"/>
            <p:cNvCxnSpPr/>
            <p:nvPr/>
          </p:nvCxnSpPr>
          <p:spPr>
            <a:xfrm>
              <a:off x="3894282" y="2305826"/>
              <a:ext cx="2550968" cy="18788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 flipH="1">
              <a:off x="3905250" y="2305826"/>
              <a:ext cx="2540000" cy="18724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4495545" y="3021397"/>
              <a:ext cx="1477534" cy="59754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3681816" y="3032375"/>
            <a:ext cx="935284" cy="688850"/>
            <a:chOff x="3894282" y="2305826"/>
            <a:chExt cx="2550968" cy="1878823"/>
          </a:xfrm>
        </p:grpSpPr>
        <p:sp>
          <p:nvSpPr>
            <p:cNvPr id="111" name="직사각형 110"/>
            <p:cNvSpPr/>
            <p:nvPr/>
          </p:nvSpPr>
          <p:spPr>
            <a:xfrm>
              <a:off x="3894282" y="2305826"/>
              <a:ext cx="2550968" cy="18788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12" name="직선 연결선 111"/>
            <p:cNvCxnSpPr/>
            <p:nvPr/>
          </p:nvCxnSpPr>
          <p:spPr>
            <a:xfrm>
              <a:off x="3894282" y="2305826"/>
              <a:ext cx="2550968" cy="18788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H="1">
              <a:off x="3905250" y="2305826"/>
              <a:ext cx="2540000" cy="18724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4495545" y="3021397"/>
              <a:ext cx="1477534" cy="59754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4679013" y="3032375"/>
            <a:ext cx="935284" cy="688850"/>
            <a:chOff x="3894282" y="2305826"/>
            <a:chExt cx="2550968" cy="1878823"/>
          </a:xfrm>
        </p:grpSpPr>
        <p:sp>
          <p:nvSpPr>
            <p:cNvPr id="116" name="직사각형 115"/>
            <p:cNvSpPr/>
            <p:nvPr/>
          </p:nvSpPr>
          <p:spPr>
            <a:xfrm>
              <a:off x="3894282" y="2305826"/>
              <a:ext cx="2550968" cy="18788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17" name="직선 연결선 116"/>
            <p:cNvCxnSpPr/>
            <p:nvPr/>
          </p:nvCxnSpPr>
          <p:spPr>
            <a:xfrm>
              <a:off x="3894282" y="2305826"/>
              <a:ext cx="2550968" cy="18788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flipH="1">
              <a:off x="3905250" y="2305826"/>
              <a:ext cx="2540000" cy="18724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4495545" y="3021397"/>
              <a:ext cx="1477534" cy="59754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5667456" y="3032375"/>
            <a:ext cx="935284" cy="688850"/>
            <a:chOff x="3894282" y="2305826"/>
            <a:chExt cx="2550968" cy="1878823"/>
          </a:xfrm>
        </p:grpSpPr>
        <p:sp>
          <p:nvSpPr>
            <p:cNvPr id="121" name="직사각형 120"/>
            <p:cNvSpPr/>
            <p:nvPr/>
          </p:nvSpPr>
          <p:spPr>
            <a:xfrm>
              <a:off x="3894282" y="2305826"/>
              <a:ext cx="2550968" cy="18788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3894282" y="2305826"/>
              <a:ext cx="2550968" cy="18788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flipH="1">
              <a:off x="3905250" y="2305826"/>
              <a:ext cx="2540000" cy="18724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4495545" y="3021397"/>
              <a:ext cx="1477534" cy="59754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4801274" y="3981253"/>
            <a:ext cx="635808" cy="98281"/>
            <a:chOff x="4383868" y="3964781"/>
            <a:chExt cx="635808" cy="98281"/>
          </a:xfrm>
        </p:grpSpPr>
        <p:sp>
          <p:nvSpPr>
            <p:cNvPr id="125" name="타원 124"/>
            <p:cNvSpPr/>
            <p:nvPr/>
          </p:nvSpPr>
          <p:spPr>
            <a:xfrm>
              <a:off x="4383868" y="3964781"/>
              <a:ext cx="98281" cy="982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4514200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4649932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4785664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/>
            <p:cNvSpPr/>
            <p:nvPr/>
          </p:nvSpPr>
          <p:spPr>
            <a:xfrm>
              <a:off x="4921395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4801274" y="4114603"/>
            <a:ext cx="635808" cy="98281"/>
            <a:chOff x="4383868" y="3964781"/>
            <a:chExt cx="635808" cy="98281"/>
          </a:xfrm>
        </p:grpSpPr>
        <p:sp>
          <p:nvSpPr>
            <p:cNvPr id="138" name="타원 137"/>
            <p:cNvSpPr/>
            <p:nvPr/>
          </p:nvSpPr>
          <p:spPr>
            <a:xfrm>
              <a:off x="4383868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/>
            <p:cNvSpPr/>
            <p:nvPr/>
          </p:nvSpPr>
          <p:spPr>
            <a:xfrm>
              <a:off x="4514200" y="3964781"/>
              <a:ext cx="98281" cy="982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/>
            <p:cNvSpPr/>
            <p:nvPr/>
          </p:nvSpPr>
          <p:spPr>
            <a:xfrm>
              <a:off x="4649932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/>
            <p:cNvSpPr/>
            <p:nvPr/>
          </p:nvSpPr>
          <p:spPr>
            <a:xfrm>
              <a:off x="4785664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/>
            <p:cNvSpPr/>
            <p:nvPr/>
          </p:nvSpPr>
          <p:spPr>
            <a:xfrm>
              <a:off x="4921395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4798574" y="4267003"/>
            <a:ext cx="635808" cy="98281"/>
            <a:chOff x="4383868" y="3964781"/>
            <a:chExt cx="635808" cy="98281"/>
          </a:xfrm>
        </p:grpSpPr>
        <p:sp>
          <p:nvSpPr>
            <p:cNvPr id="144" name="타원 143"/>
            <p:cNvSpPr/>
            <p:nvPr/>
          </p:nvSpPr>
          <p:spPr>
            <a:xfrm>
              <a:off x="4383868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/>
            <p:cNvSpPr/>
            <p:nvPr/>
          </p:nvSpPr>
          <p:spPr>
            <a:xfrm>
              <a:off x="4514200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/>
            <p:cNvSpPr/>
            <p:nvPr/>
          </p:nvSpPr>
          <p:spPr>
            <a:xfrm>
              <a:off x="4649932" y="3964781"/>
              <a:ext cx="98281" cy="982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4785664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/>
            <p:cNvSpPr/>
            <p:nvPr/>
          </p:nvSpPr>
          <p:spPr>
            <a:xfrm>
              <a:off x="4921395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4795874" y="4419403"/>
            <a:ext cx="635808" cy="98281"/>
            <a:chOff x="4383868" y="3964781"/>
            <a:chExt cx="635808" cy="98281"/>
          </a:xfrm>
        </p:grpSpPr>
        <p:sp>
          <p:nvSpPr>
            <p:cNvPr id="150" name="타원 149"/>
            <p:cNvSpPr/>
            <p:nvPr/>
          </p:nvSpPr>
          <p:spPr>
            <a:xfrm>
              <a:off x="4383868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/>
            <p:cNvSpPr/>
            <p:nvPr/>
          </p:nvSpPr>
          <p:spPr>
            <a:xfrm>
              <a:off x="4514200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/>
            <p:cNvSpPr/>
            <p:nvPr/>
          </p:nvSpPr>
          <p:spPr>
            <a:xfrm>
              <a:off x="4649932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/>
            <p:cNvSpPr/>
            <p:nvPr/>
          </p:nvSpPr>
          <p:spPr>
            <a:xfrm>
              <a:off x="4785664" y="3964781"/>
              <a:ext cx="98281" cy="982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/>
            <p:cNvSpPr/>
            <p:nvPr/>
          </p:nvSpPr>
          <p:spPr>
            <a:xfrm>
              <a:off x="4921395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4805372" y="4571803"/>
            <a:ext cx="635808" cy="98281"/>
            <a:chOff x="4383868" y="3964781"/>
            <a:chExt cx="635808" cy="98281"/>
          </a:xfrm>
        </p:grpSpPr>
        <p:sp>
          <p:nvSpPr>
            <p:cNvPr id="156" name="타원 155"/>
            <p:cNvSpPr/>
            <p:nvPr/>
          </p:nvSpPr>
          <p:spPr>
            <a:xfrm>
              <a:off x="4383868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/>
            <p:cNvSpPr/>
            <p:nvPr/>
          </p:nvSpPr>
          <p:spPr>
            <a:xfrm>
              <a:off x="4514200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/>
            <p:cNvSpPr/>
            <p:nvPr/>
          </p:nvSpPr>
          <p:spPr>
            <a:xfrm>
              <a:off x="4649932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/>
            <p:cNvSpPr/>
            <p:nvPr/>
          </p:nvSpPr>
          <p:spPr>
            <a:xfrm>
              <a:off x="4785664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/>
            <p:cNvSpPr/>
            <p:nvPr/>
          </p:nvSpPr>
          <p:spPr>
            <a:xfrm>
              <a:off x="4921395" y="3964781"/>
              <a:ext cx="98281" cy="982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1" name="모서리가 둥근 직사각형 160"/>
          <p:cNvSpPr/>
          <p:nvPr/>
        </p:nvSpPr>
        <p:spPr>
          <a:xfrm>
            <a:off x="7186613" y="4841463"/>
            <a:ext cx="2476500" cy="28034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38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21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10</cp:revision>
  <dcterms:created xsi:type="dcterms:W3CDTF">2023-10-04T06:12:23Z</dcterms:created>
  <dcterms:modified xsi:type="dcterms:W3CDTF">2023-10-05T05:14:52Z</dcterms:modified>
</cp:coreProperties>
</file>