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7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6639-8AD4-430A-855E-610B8F81E846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0766B-FEDF-4B3F-8CED-07647893E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4607" y="1766322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607" y="2431235"/>
            <a:ext cx="2152996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93223" y="2096528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501" y="2087431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22764" y="2085298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93223" y="2786269"/>
            <a:ext cx="775854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1333501" y="2777172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022764" y="2775039"/>
            <a:ext cx="624839" cy="2308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버튼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모바일 스토리 보드 제작</a:t>
            </a:r>
            <a:endParaRPr lang="ko-KR" altLang="en-US" sz="1200"/>
          </a:p>
        </p:txBody>
      </p:sp>
      <p:grpSp>
        <p:nvGrpSpPr>
          <p:cNvPr id="53" name="그룹 52"/>
          <p:cNvGrpSpPr/>
          <p:nvPr/>
        </p:nvGrpSpPr>
        <p:grpSpPr>
          <a:xfrm>
            <a:off x="504304" y="3136295"/>
            <a:ext cx="2143300" cy="1916497"/>
            <a:chOff x="3426226" y="1556808"/>
            <a:chExt cx="2725192" cy="2067541"/>
          </a:xfrm>
        </p:grpSpPr>
        <p:sp>
          <p:nvSpPr>
            <p:cNvPr id="47" name="직사각형 46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280598" y="2391358"/>
              <a:ext cx="1531445" cy="398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IMAGE</a:t>
              </a:r>
              <a:endParaRPr lang="ko-KR" altLang="en-US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04304" y="5134171"/>
            <a:ext cx="996140" cy="890729"/>
            <a:chOff x="3426226" y="1556808"/>
            <a:chExt cx="2725192" cy="2067541"/>
          </a:xfrm>
        </p:grpSpPr>
        <p:sp>
          <p:nvSpPr>
            <p:cNvPr id="65" name="직사각형 64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140629" y="2333481"/>
              <a:ext cx="1808017" cy="5000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565568" y="5119366"/>
            <a:ext cx="653930" cy="584731"/>
            <a:chOff x="3426226" y="1556808"/>
            <a:chExt cx="2725192" cy="2067541"/>
          </a:xfrm>
        </p:grpSpPr>
        <p:sp>
          <p:nvSpPr>
            <p:cNvPr id="80" name="직사각형 79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300354" y="5113736"/>
            <a:ext cx="389310" cy="348113"/>
            <a:chOff x="3426226" y="1556808"/>
            <a:chExt cx="2725192" cy="2067541"/>
          </a:xfrm>
        </p:grpSpPr>
        <p:sp>
          <p:nvSpPr>
            <p:cNvPr id="86" name="직사각형 85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09751" y="2176536"/>
              <a:ext cx="2539838" cy="913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dirty="0" smtClean="0"/>
                <a:t>IMAGE</a:t>
              </a:r>
              <a:endParaRPr lang="ko-KR" altLang="en-US" sz="40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8303" y="1280028"/>
            <a:ext cx="152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TITLE </a:t>
            </a:r>
            <a:r>
              <a:rPr lang="ko-KR" altLang="en-US" sz="1600" dirty="0" smtClean="0"/>
              <a:t>텍스트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38303" y="1505364"/>
            <a:ext cx="1520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내용 </a:t>
            </a:r>
            <a:r>
              <a:rPr lang="ko-KR" altLang="en-US" sz="1000" dirty="0"/>
              <a:t>텍</a:t>
            </a:r>
            <a:r>
              <a:rPr lang="ko-KR" altLang="en-US" sz="1000" dirty="0" smtClean="0"/>
              <a:t>스트</a:t>
            </a:r>
            <a:endParaRPr lang="ko-KR" altLang="en-US" sz="1000" dirty="0"/>
          </a:p>
        </p:txBody>
      </p:sp>
      <p:grpSp>
        <p:nvGrpSpPr>
          <p:cNvPr id="96" name="그룹 95"/>
          <p:cNvGrpSpPr/>
          <p:nvPr/>
        </p:nvGrpSpPr>
        <p:grpSpPr>
          <a:xfrm>
            <a:off x="3613163" y="5414943"/>
            <a:ext cx="330522" cy="578307"/>
            <a:chOff x="3945168" y="2839833"/>
            <a:chExt cx="475386" cy="917520"/>
          </a:xfrm>
        </p:grpSpPr>
        <p:sp>
          <p:nvSpPr>
            <p:cNvPr id="94" name="타원 93"/>
            <p:cNvSpPr/>
            <p:nvPr/>
          </p:nvSpPr>
          <p:spPr>
            <a:xfrm>
              <a:off x="3956858" y="2839833"/>
              <a:ext cx="452007" cy="4520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16200000">
              <a:off x="3924244" y="3261043"/>
              <a:ext cx="517234" cy="4753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521135" y="1280028"/>
            <a:ext cx="653930" cy="584731"/>
            <a:chOff x="3426226" y="1556808"/>
            <a:chExt cx="2725192" cy="2067541"/>
          </a:xfrm>
        </p:grpSpPr>
        <p:sp>
          <p:nvSpPr>
            <p:cNvPr id="98" name="직사각형 9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459768" y="1284405"/>
            <a:ext cx="653930" cy="584731"/>
            <a:chOff x="3426226" y="1556808"/>
            <a:chExt cx="2725192" cy="2067541"/>
          </a:xfrm>
        </p:grpSpPr>
        <p:sp>
          <p:nvSpPr>
            <p:cNvPr id="103" name="직사각형 10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353396" y="1291442"/>
            <a:ext cx="653930" cy="584731"/>
            <a:chOff x="3426226" y="1556808"/>
            <a:chExt cx="2725192" cy="2067541"/>
          </a:xfrm>
        </p:grpSpPr>
        <p:sp>
          <p:nvSpPr>
            <p:cNvPr id="108" name="직사각형 10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21135" y="2008291"/>
            <a:ext cx="653930" cy="584731"/>
            <a:chOff x="3426226" y="1556808"/>
            <a:chExt cx="2725192" cy="2067541"/>
          </a:xfrm>
        </p:grpSpPr>
        <p:sp>
          <p:nvSpPr>
            <p:cNvPr id="113" name="직사각형 11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459768" y="2012668"/>
            <a:ext cx="653930" cy="584731"/>
            <a:chOff x="3426226" y="1556808"/>
            <a:chExt cx="2725192" cy="2067541"/>
          </a:xfrm>
        </p:grpSpPr>
        <p:sp>
          <p:nvSpPr>
            <p:cNvPr id="118" name="직사각형 11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353396" y="2019705"/>
            <a:ext cx="653930" cy="584731"/>
            <a:chOff x="3426226" y="1556808"/>
            <a:chExt cx="2725192" cy="2067541"/>
          </a:xfrm>
        </p:grpSpPr>
        <p:sp>
          <p:nvSpPr>
            <p:cNvPr id="123" name="직사각형 12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3509017" y="377549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28" name="직사각형 12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47650" y="3779876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33" name="직사각형 13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341278" y="3786913"/>
            <a:ext cx="653930" cy="584731"/>
            <a:chOff x="3426226" y="1556808"/>
            <a:chExt cx="2725192" cy="2067541"/>
          </a:xfrm>
        </p:grpSpPr>
        <p:sp>
          <p:nvSpPr>
            <p:cNvPr id="138" name="직사각형 13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509017" y="4503762"/>
            <a:ext cx="653930" cy="584731"/>
            <a:chOff x="3426226" y="1556808"/>
            <a:chExt cx="2725192" cy="2067541"/>
          </a:xfrm>
        </p:grpSpPr>
        <p:sp>
          <p:nvSpPr>
            <p:cNvPr id="143" name="직사각형 14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4447650" y="4508139"/>
            <a:ext cx="653930" cy="584731"/>
            <a:chOff x="3426226" y="1556808"/>
            <a:chExt cx="2725192" cy="2067541"/>
          </a:xfrm>
          <a:solidFill>
            <a:schemeClr val="bg2">
              <a:lumMod val="90000"/>
            </a:schemeClr>
          </a:solidFill>
        </p:grpSpPr>
        <p:sp>
          <p:nvSpPr>
            <p:cNvPr id="148" name="직사각형 147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5341278" y="4515176"/>
            <a:ext cx="653930" cy="584731"/>
            <a:chOff x="3426226" y="1556808"/>
            <a:chExt cx="2725192" cy="2067541"/>
          </a:xfrm>
        </p:grpSpPr>
        <p:sp>
          <p:nvSpPr>
            <p:cNvPr id="153" name="직사각형 152"/>
            <p:cNvSpPr/>
            <p:nvPr/>
          </p:nvSpPr>
          <p:spPr>
            <a:xfrm>
              <a:off x="3426226" y="1556808"/>
              <a:ext cx="2725192" cy="2067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3426226" y="1556808"/>
              <a:ext cx="2725192" cy="2067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3716986" y="2235758"/>
              <a:ext cx="2282188" cy="7617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IMAGE</a:t>
              </a:r>
              <a:endParaRPr lang="ko-KR" altLang="en-US" sz="800" dirty="0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4285394" y="2708904"/>
            <a:ext cx="978442" cy="885092"/>
            <a:chOff x="4200387" y="2634081"/>
            <a:chExt cx="1109237" cy="1003408"/>
          </a:xfrm>
        </p:grpSpPr>
        <p:sp>
          <p:nvSpPr>
            <p:cNvPr id="157" name="순서도: 연결자 156"/>
            <p:cNvSpPr/>
            <p:nvPr/>
          </p:nvSpPr>
          <p:spPr>
            <a:xfrm>
              <a:off x="4456304" y="26340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순서도: 연결자 157"/>
            <p:cNvSpPr/>
            <p:nvPr/>
          </p:nvSpPr>
          <p:spPr>
            <a:xfrm>
              <a:off x="4456304" y="281736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순서도: 연결자 158"/>
            <p:cNvSpPr/>
            <p:nvPr/>
          </p:nvSpPr>
          <p:spPr>
            <a:xfrm>
              <a:off x="4455406" y="301923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순서도: 연결자 159"/>
            <p:cNvSpPr/>
            <p:nvPr/>
          </p:nvSpPr>
          <p:spPr>
            <a:xfrm>
              <a:off x="4455406" y="3251434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순서도: 연결자 160"/>
            <p:cNvSpPr/>
            <p:nvPr/>
          </p:nvSpPr>
          <p:spPr>
            <a:xfrm>
              <a:off x="4448557" y="3475000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순서도: 연결자 166"/>
            <p:cNvSpPr/>
            <p:nvPr/>
          </p:nvSpPr>
          <p:spPr>
            <a:xfrm>
              <a:off x="4687685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순서도: 연결자 167"/>
            <p:cNvSpPr/>
            <p:nvPr/>
          </p:nvSpPr>
          <p:spPr>
            <a:xfrm>
              <a:off x="4687685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순서도: 연결자 168"/>
            <p:cNvSpPr/>
            <p:nvPr/>
          </p:nvSpPr>
          <p:spPr>
            <a:xfrm>
              <a:off x="4686787" y="3027718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순서도: 연결자 169"/>
            <p:cNvSpPr/>
            <p:nvPr/>
          </p:nvSpPr>
          <p:spPr>
            <a:xfrm>
              <a:off x="4686787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순서도: 연결자 170"/>
            <p:cNvSpPr/>
            <p:nvPr/>
          </p:nvSpPr>
          <p:spPr>
            <a:xfrm>
              <a:off x="4679938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순서도: 연결자 171"/>
            <p:cNvSpPr/>
            <p:nvPr/>
          </p:nvSpPr>
          <p:spPr>
            <a:xfrm>
              <a:off x="4911810" y="264256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순서도: 연결자 172"/>
            <p:cNvSpPr/>
            <p:nvPr/>
          </p:nvSpPr>
          <p:spPr>
            <a:xfrm>
              <a:off x="4911810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순서도: 연결자 173"/>
            <p:cNvSpPr/>
            <p:nvPr/>
          </p:nvSpPr>
          <p:spPr>
            <a:xfrm>
              <a:off x="4910912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순서도: 연결자 174"/>
            <p:cNvSpPr/>
            <p:nvPr/>
          </p:nvSpPr>
          <p:spPr>
            <a:xfrm>
              <a:off x="4910912" y="3259922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순서도: 연결자 175"/>
            <p:cNvSpPr/>
            <p:nvPr/>
          </p:nvSpPr>
          <p:spPr>
            <a:xfrm>
              <a:off x="4904063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연결자 176"/>
            <p:cNvSpPr/>
            <p:nvPr/>
          </p:nvSpPr>
          <p:spPr>
            <a:xfrm>
              <a:off x="5156386" y="264333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순서도: 연결자 177"/>
            <p:cNvSpPr/>
            <p:nvPr/>
          </p:nvSpPr>
          <p:spPr>
            <a:xfrm>
              <a:off x="5156386" y="2826619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순서도: 연결자 178"/>
            <p:cNvSpPr/>
            <p:nvPr/>
          </p:nvSpPr>
          <p:spPr>
            <a:xfrm>
              <a:off x="5155488" y="3028481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순서도: 연결자 179"/>
            <p:cNvSpPr/>
            <p:nvPr/>
          </p:nvSpPr>
          <p:spPr>
            <a:xfrm>
              <a:off x="5155488" y="3260685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순서도: 연결자 180"/>
            <p:cNvSpPr/>
            <p:nvPr/>
          </p:nvSpPr>
          <p:spPr>
            <a:xfrm>
              <a:off x="5148639" y="3484251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순서도: 연결자 181"/>
            <p:cNvSpPr/>
            <p:nvPr/>
          </p:nvSpPr>
          <p:spPr>
            <a:xfrm>
              <a:off x="4208134" y="2642569"/>
              <a:ext cx="153238" cy="153238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순서도: 연결자 182"/>
            <p:cNvSpPr/>
            <p:nvPr/>
          </p:nvSpPr>
          <p:spPr>
            <a:xfrm>
              <a:off x="4208134" y="2825856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순서도: 연결자 183"/>
            <p:cNvSpPr/>
            <p:nvPr/>
          </p:nvSpPr>
          <p:spPr>
            <a:xfrm>
              <a:off x="4207236" y="302771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순서도: 연결자 184"/>
            <p:cNvSpPr/>
            <p:nvPr/>
          </p:nvSpPr>
          <p:spPr>
            <a:xfrm>
              <a:off x="4207236" y="3259922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연결자 185"/>
            <p:cNvSpPr/>
            <p:nvPr/>
          </p:nvSpPr>
          <p:spPr>
            <a:xfrm>
              <a:off x="4200387" y="3483488"/>
              <a:ext cx="153238" cy="153238"/>
            </a:xfrm>
            <a:prstGeom prst="flowChartConnec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8" name="L 도형 187"/>
          <p:cNvSpPr/>
          <p:nvPr/>
        </p:nvSpPr>
        <p:spPr>
          <a:xfrm rot="19170624">
            <a:off x="3401414" y="3530914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L 도형 188"/>
          <p:cNvSpPr/>
          <p:nvPr/>
        </p:nvSpPr>
        <p:spPr>
          <a:xfrm rot="19170624">
            <a:off x="4324528" y="3505697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L 도형 189"/>
          <p:cNvSpPr/>
          <p:nvPr/>
        </p:nvSpPr>
        <p:spPr>
          <a:xfrm rot="19170624">
            <a:off x="4306753" y="4246809"/>
            <a:ext cx="465857" cy="200813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3465517" y="5340136"/>
            <a:ext cx="656299" cy="65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578719" y="5302721"/>
            <a:ext cx="285099" cy="2850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포인트가 5개인 별 91"/>
          <p:cNvSpPr/>
          <p:nvPr/>
        </p:nvSpPr>
        <p:spPr>
          <a:xfrm>
            <a:off x="4596001" y="5317297"/>
            <a:ext cx="250537" cy="250537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포인트가 5개인 별 316"/>
          <p:cNvSpPr/>
          <p:nvPr/>
        </p:nvSpPr>
        <p:spPr>
          <a:xfrm>
            <a:off x="7889375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6" name="그룹 195"/>
          <p:cNvGrpSpPr/>
          <p:nvPr/>
        </p:nvGrpSpPr>
        <p:grpSpPr>
          <a:xfrm>
            <a:off x="4226036" y="5311383"/>
            <a:ext cx="285099" cy="285099"/>
            <a:chOff x="4226036" y="5311383"/>
            <a:chExt cx="285099" cy="285099"/>
          </a:xfrm>
        </p:grpSpPr>
        <p:sp>
          <p:nvSpPr>
            <p:cNvPr id="194" name="모서리가 둥근 직사각형 193"/>
            <p:cNvSpPr/>
            <p:nvPr/>
          </p:nvSpPr>
          <p:spPr>
            <a:xfrm>
              <a:off x="4226036" y="5311383"/>
              <a:ext cx="285099" cy="2850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포인트가 5개인 별 194"/>
            <p:cNvSpPr/>
            <p:nvPr/>
          </p:nvSpPr>
          <p:spPr>
            <a:xfrm>
              <a:off x="4243318" y="5325959"/>
              <a:ext cx="250537" cy="250537"/>
            </a:xfrm>
            <a:prstGeom prst="star5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6808124" y="1280028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808123" y="1512662"/>
            <a:ext cx="2880359" cy="17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6808123" y="1745296"/>
            <a:ext cx="1180405" cy="191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8013466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8853041" y="1749691"/>
            <a:ext cx="814637" cy="18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/>
          <p:cNvGrpSpPr/>
          <p:nvPr/>
        </p:nvGrpSpPr>
        <p:grpSpPr>
          <a:xfrm>
            <a:off x="7791792" y="1753755"/>
            <a:ext cx="195166" cy="193210"/>
            <a:chOff x="7730578" y="2617832"/>
            <a:chExt cx="195166" cy="193210"/>
          </a:xfrm>
        </p:grpSpPr>
        <p:sp>
          <p:nvSpPr>
            <p:cNvPr id="213" name="직사각형 212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병합 92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/>
          <p:cNvGrpSpPr/>
          <p:nvPr/>
        </p:nvGrpSpPr>
        <p:grpSpPr>
          <a:xfrm>
            <a:off x="8632937" y="1745296"/>
            <a:ext cx="195166" cy="193210"/>
            <a:chOff x="7730578" y="2617832"/>
            <a:chExt cx="195166" cy="193210"/>
          </a:xfrm>
        </p:grpSpPr>
        <p:sp>
          <p:nvSpPr>
            <p:cNvPr id="231" name="직사각형 230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순서도: 병합 231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>
            <a:off x="9480049" y="1745296"/>
            <a:ext cx="195166" cy="193210"/>
            <a:chOff x="7730578" y="2617832"/>
            <a:chExt cx="195166" cy="193210"/>
          </a:xfrm>
        </p:grpSpPr>
        <p:sp>
          <p:nvSpPr>
            <p:cNvPr id="234" name="직사각형 233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순서도: 병합 234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794856" y="1954369"/>
            <a:ext cx="2895703" cy="1034037"/>
            <a:chOff x="6794856" y="1954369"/>
            <a:chExt cx="2895703" cy="1034037"/>
          </a:xfrm>
        </p:grpSpPr>
        <p:sp>
          <p:nvSpPr>
            <p:cNvPr id="202" name="직사각형 201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6" name="그룹 235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순서도: 병합 237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순서도: 병합 240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6" name="직사각형 245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252" name="그룹 251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57" name="TextBox 256"/>
          <p:cNvSpPr txBox="1"/>
          <p:nvPr/>
        </p:nvSpPr>
        <p:spPr>
          <a:xfrm>
            <a:off x="6790556" y="148545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이메일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801490" y="1244216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이름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801490" y="1713205"/>
            <a:ext cx="996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년도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134734" y="1729079"/>
            <a:ext cx="382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월</a:t>
            </a:r>
            <a:endParaRPr lang="ko-KR" alt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929009" y="1721188"/>
            <a:ext cx="49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일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6828607" y="4161160"/>
            <a:ext cx="963334" cy="192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6830683" y="4425803"/>
            <a:ext cx="961233" cy="1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3" name="그룹 262"/>
          <p:cNvGrpSpPr/>
          <p:nvPr/>
        </p:nvGrpSpPr>
        <p:grpSpPr>
          <a:xfrm>
            <a:off x="7585721" y="4159543"/>
            <a:ext cx="197431" cy="193210"/>
            <a:chOff x="7730578" y="2617832"/>
            <a:chExt cx="195166" cy="193210"/>
          </a:xfrm>
        </p:grpSpPr>
        <p:sp>
          <p:nvSpPr>
            <p:cNvPr id="277" name="직사각형 276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순서도: 병합 277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7585721" y="4434119"/>
            <a:ext cx="197431" cy="156716"/>
            <a:chOff x="7730578" y="2617832"/>
            <a:chExt cx="195166" cy="193210"/>
          </a:xfrm>
        </p:grpSpPr>
        <p:sp>
          <p:nvSpPr>
            <p:cNvPr id="275" name="직사각형 274"/>
            <p:cNvSpPr/>
            <p:nvPr/>
          </p:nvSpPr>
          <p:spPr>
            <a:xfrm>
              <a:off x="7730578" y="2617832"/>
              <a:ext cx="195166" cy="193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순서도: 병합 275"/>
            <p:cNvSpPr/>
            <p:nvPr/>
          </p:nvSpPr>
          <p:spPr>
            <a:xfrm>
              <a:off x="7763572" y="2661697"/>
              <a:ext cx="129179" cy="129179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5" name="직사각형 264"/>
          <p:cNvSpPr/>
          <p:nvPr/>
        </p:nvSpPr>
        <p:spPr>
          <a:xfrm>
            <a:off x="6830202" y="4590835"/>
            <a:ext cx="961720" cy="53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TextBox 265"/>
          <p:cNvSpPr txBox="1"/>
          <p:nvPr/>
        </p:nvSpPr>
        <p:spPr>
          <a:xfrm>
            <a:off x="6828604" y="4393369"/>
            <a:ext cx="1072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28579" y="4158645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endParaRPr lang="ko-KR" altLang="en-US" sz="900" dirty="0"/>
          </a:p>
        </p:txBody>
      </p:sp>
      <p:grpSp>
        <p:nvGrpSpPr>
          <p:cNvPr id="268" name="그룹 267"/>
          <p:cNvGrpSpPr/>
          <p:nvPr/>
        </p:nvGrpSpPr>
        <p:grpSpPr>
          <a:xfrm>
            <a:off x="6831892" y="4639287"/>
            <a:ext cx="2877969" cy="508821"/>
            <a:chOff x="6794856" y="3007143"/>
            <a:chExt cx="2880359" cy="508821"/>
          </a:xfrm>
        </p:grpSpPr>
        <p:sp>
          <p:nvSpPr>
            <p:cNvPr id="272" name="직사각형 271"/>
            <p:cNvSpPr/>
            <p:nvPr/>
          </p:nvSpPr>
          <p:spPr>
            <a:xfrm>
              <a:off x="6794856" y="3007143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6801491" y="3156637"/>
              <a:ext cx="944052" cy="2011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6794856" y="3341137"/>
              <a:ext cx="2880359" cy="1748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6815339" y="4581365"/>
            <a:ext cx="976755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15339" y="4765466"/>
            <a:ext cx="8755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21972" y="4939206"/>
            <a:ext cx="100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2">
                    <a:lumMod val="75000"/>
                  </a:schemeClr>
                </a:solidFill>
              </a:rPr>
              <a:t>선택</a:t>
            </a:r>
            <a:r>
              <a:rPr lang="en-US" altLang="ko-KR" sz="900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812922" y="3093429"/>
            <a:ext cx="2929429" cy="1034037"/>
            <a:chOff x="6794856" y="1954369"/>
            <a:chExt cx="2895703" cy="1034037"/>
          </a:xfrm>
        </p:grpSpPr>
        <p:sp>
          <p:nvSpPr>
            <p:cNvPr id="299" name="직사각형 298"/>
            <p:cNvSpPr/>
            <p:nvPr/>
          </p:nvSpPr>
          <p:spPr>
            <a:xfrm>
              <a:off x="6808123" y="1997154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6810200" y="2252719"/>
              <a:ext cx="2880359" cy="174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1" name="그룹 300"/>
            <p:cNvGrpSpPr/>
            <p:nvPr/>
          </p:nvGrpSpPr>
          <p:grpSpPr>
            <a:xfrm>
              <a:off x="9493316" y="1986712"/>
              <a:ext cx="195166" cy="193210"/>
              <a:chOff x="7730578" y="2617832"/>
              <a:chExt cx="195166" cy="193210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순서도: 병합 315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9494429" y="2244778"/>
              <a:ext cx="195166" cy="193210"/>
              <a:chOff x="7730578" y="2617832"/>
              <a:chExt cx="195166" cy="193210"/>
            </a:xfrm>
          </p:grpSpPr>
          <p:sp>
            <p:nvSpPr>
              <p:cNvPr id="313" name="직사각형 312"/>
              <p:cNvSpPr/>
              <p:nvPr/>
            </p:nvSpPr>
            <p:spPr>
              <a:xfrm>
                <a:off x="7730578" y="2617832"/>
                <a:ext cx="195166" cy="193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순서도: 병합 313"/>
              <p:cNvSpPr/>
              <p:nvPr/>
            </p:nvSpPr>
            <p:spPr>
              <a:xfrm>
                <a:off x="7763572" y="2661697"/>
                <a:ext cx="129179" cy="129179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3" name="직사각형 302"/>
            <p:cNvSpPr/>
            <p:nvPr/>
          </p:nvSpPr>
          <p:spPr>
            <a:xfrm>
              <a:off x="6809718" y="2431599"/>
              <a:ext cx="2880359" cy="508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808123" y="2211737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6801490" y="195436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선택항목</a:t>
              </a:r>
              <a:endParaRPr lang="ko-KR" altLang="en-US" sz="900" dirty="0"/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6809718" y="2423283"/>
              <a:ext cx="2880359" cy="508821"/>
              <a:chOff x="6794856" y="3007143"/>
              <a:chExt cx="2880359" cy="508821"/>
            </a:xfrm>
          </p:grpSpPr>
          <p:sp>
            <p:nvSpPr>
              <p:cNvPr id="310" name="직사각형 309"/>
              <p:cNvSpPr/>
              <p:nvPr/>
            </p:nvSpPr>
            <p:spPr>
              <a:xfrm>
                <a:off x="6794856" y="3007143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>
                <a:off x="6801490" y="3181970"/>
                <a:ext cx="2862853" cy="1757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>
                <a:off x="6794856" y="3341137"/>
                <a:ext cx="2880359" cy="1748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6794856" y="2401359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794856" y="258383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01490" y="2757574"/>
              <a:ext cx="9969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>
                  <a:solidFill>
                    <a:schemeClr val="bg2">
                      <a:lumMod val="75000"/>
                    </a:schemeClr>
                  </a:solidFill>
                </a:rPr>
                <a:t>선택항목</a:t>
              </a:r>
              <a:r>
                <a:rPr lang="en-US" altLang="ko-KR" sz="900" dirty="0" smtClean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18" name="포인트가 5개인 별 317"/>
          <p:cNvSpPr/>
          <p:nvPr/>
        </p:nvSpPr>
        <p:spPr>
          <a:xfrm>
            <a:off x="8206480" y="418048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포인트가 5개인 별 318"/>
          <p:cNvSpPr/>
          <p:nvPr/>
        </p:nvSpPr>
        <p:spPr>
          <a:xfrm>
            <a:off x="851936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포인트가 5개인 별 319"/>
          <p:cNvSpPr/>
          <p:nvPr/>
        </p:nvSpPr>
        <p:spPr>
          <a:xfrm>
            <a:off x="8837085" y="4171253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포인트가 5개인 별 320"/>
          <p:cNvSpPr/>
          <p:nvPr/>
        </p:nvSpPr>
        <p:spPr>
          <a:xfrm>
            <a:off x="9150589" y="4178450"/>
            <a:ext cx="250537" cy="250537"/>
          </a:xfrm>
          <a:prstGeom prst="star5">
            <a:avLst>
              <a:gd name="adj" fmla="val 25101"/>
              <a:gd name="hf" fmla="val 105146"/>
              <a:gd name="vf" fmla="val 110557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/>
          <p:nvPr/>
        </p:nvCxnSpPr>
        <p:spPr>
          <a:xfrm>
            <a:off x="8342236" y="4648059"/>
            <a:ext cx="105889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866620" y="4648059"/>
            <a:ext cx="5030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순서도: 연결자 326"/>
          <p:cNvSpPr/>
          <p:nvPr/>
        </p:nvSpPr>
        <p:spPr>
          <a:xfrm>
            <a:off x="7600439" y="535554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모서리가 둥근 직사각형 327"/>
          <p:cNvSpPr/>
          <p:nvPr/>
        </p:nvSpPr>
        <p:spPr>
          <a:xfrm>
            <a:off x="7866621" y="4848189"/>
            <a:ext cx="1561942" cy="204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순서도: 연결자 328"/>
          <p:cNvSpPr/>
          <p:nvPr/>
        </p:nvSpPr>
        <p:spPr>
          <a:xfrm>
            <a:off x="7928388" y="4904580"/>
            <a:ext cx="85075" cy="85075"/>
          </a:xfrm>
          <a:prstGeom prst="flowChartConnector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/>
          <p:cNvCxnSpPr>
            <a:stCxn id="329" idx="5"/>
          </p:cNvCxnSpPr>
          <p:nvPr/>
        </p:nvCxnSpPr>
        <p:spPr>
          <a:xfrm>
            <a:off x="8001004" y="4977196"/>
            <a:ext cx="74226" cy="3078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순서도: 연결자 332"/>
          <p:cNvSpPr/>
          <p:nvPr/>
        </p:nvSpPr>
        <p:spPr>
          <a:xfrm>
            <a:off x="6899560" y="5355548"/>
            <a:ext cx="138018" cy="160994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순서도: 연결자 333"/>
          <p:cNvSpPr/>
          <p:nvPr/>
        </p:nvSpPr>
        <p:spPr>
          <a:xfrm>
            <a:off x="8280501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TextBox 334"/>
          <p:cNvSpPr txBox="1"/>
          <p:nvPr/>
        </p:nvSpPr>
        <p:spPr>
          <a:xfrm>
            <a:off x="7024249" y="5318799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769103" y="5310584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7" name="TextBox 336"/>
          <p:cNvSpPr txBox="1"/>
          <p:nvPr/>
        </p:nvSpPr>
        <p:spPr>
          <a:xfrm>
            <a:off x="8432024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38" name="순서도: 연결자 337"/>
          <p:cNvSpPr/>
          <p:nvPr/>
        </p:nvSpPr>
        <p:spPr>
          <a:xfrm>
            <a:off x="8904184" y="5338608"/>
            <a:ext cx="138018" cy="1609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9055707" y="5309785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0" name="TextBox 339"/>
          <p:cNvSpPr txBox="1"/>
          <p:nvPr/>
        </p:nvSpPr>
        <p:spPr>
          <a:xfrm>
            <a:off x="7024249" y="5676254"/>
            <a:ext cx="520729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41" name="TextBox 340"/>
          <p:cNvSpPr txBox="1"/>
          <p:nvPr/>
        </p:nvSpPr>
        <p:spPr>
          <a:xfrm>
            <a:off x="7769103" y="5668039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2" name="TextBox 341"/>
          <p:cNvSpPr txBox="1"/>
          <p:nvPr/>
        </p:nvSpPr>
        <p:spPr>
          <a:xfrm>
            <a:off x="8432024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3" name="TextBox 342"/>
          <p:cNvSpPr txBox="1"/>
          <p:nvPr/>
        </p:nvSpPr>
        <p:spPr>
          <a:xfrm>
            <a:off x="9055707" y="5667240"/>
            <a:ext cx="508427" cy="232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선택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44" name="직사각형 343"/>
          <p:cNvSpPr/>
          <p:nvPr/>
        </p:nvSpPr>
        <p:spPr>
          <a:xfrm>
            <a:off x="690899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75990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8272763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8912238" y="5714128"/>
            <a:ext cx="149961" cy="14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L 도형 348"/>
          <p:cNvSpPr/>
          <p:nvPr/>
        </p:nvSpPr>
        <p:spPr>
          <a:xfrm rot="19170624">
            <a:off x="6904474" y="5653352"/>
            <a:ext cx="258350" cy="110418"/>
          </a:xfrm>
          <a:prstGeom prst="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34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/>
          <p:cNvSpPr/>
          <p:nvPr/>
        </p:nvSpPr>
        <p:spPr>
          <a:xfrm>
            <a:off x="8318976" y="2180672"/>
            <a:ext cx="1412888" cy="33892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모서리가 둥근 직사각형 351"/>
          <p:cNvSpPr/>
          <p:nvPr/>
        </p:nvSpPr>
        <p:spPr>
          <a:xfrm>
            <a:off x="3692515" y="1785354"/>
            <a:ext cx="2143300" cy="1910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93130" y="1137503"/>
            <a:ext cx="3114501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1899" y="1797620"/>
            <a:ext cx="2143300" cy="191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01899" y="1797620"/>
            <a:ext cx="2143300" cy="1916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73843" y="2571202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1~3</a:t>
            </a:r>
            <a:endParaRPr lang="en-US" altLang="ko-KR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685800" y="3967516"/>
            <a:ext cx="1859165" cy="39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7111" y="402784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전시 </a:t>
            </a:r>
            <a:r>
              <a:rPr lang="ko-KR" altLang="en-US" sz="1100" smtClean="0"/>
              <a:t>안내 보기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2003426" y="4089155"/>
            <a:ext cx="141994" cy="1142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7750" y="5052792"/>
            <a:ext cx="1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SCROLL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052664" y="5292047"/>
            <a:ext cx="792168" cy="792168"/>
          </a:xfrm>
          <a:prstGeom prst="ellipse">
            <a:avLst/>
          </a:prstGeom>
          <a:solidFill>
            <a:srgbClr val="496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877081" y="5548197"/>
            <a:ext cx="1140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단체예약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신청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/>
          <p:nvPr/>
        </p:nvCxnSpPr>
        <p:spPr>
          <a:xfrm>
            <a:off x="3765946" y="1918340"/>
            <a:ext cx="1977629" cy="168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/>
          <p:nvPr/>
        </p:nvCxnSpPr>
        <p:spPr>
          <a:xfrm flipV="1">
            <a:off x="3838575" y="1847850"/>
            <a:ext cx="1895475" cy="172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4364459" y="2552816"/>
            <a:ext cx="1204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330" name="모서리가 둥근 직사각형 329"/>
          <p:cNvSpPr/>
          <p:nvPr/>
        </p:nvSpPr>
        <p:spPr>
          <a:xfrm>
            <a:off x="3765946" y="3193845"/>
            <a:ext cx="1310879" cy="414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TextBox 331"/>
          <p:cNvSpPr txBox="1"/>
          <p:nvPr/>
        </p:nvSpPr>
        <p:spPr>
          <a:xfrm>
            <a:off x="3917257" y="3254169"/>
            <a:ext cx="797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바로가기</a:t>
            </a:r>
            <a:endParaRPr lang="ko-KR" altLang="en-US" sz="1100" dirty="0"/>
          </a:p>
        </p:txBody>
      </p:sp>
      <p:cxnSp>
        <p:nvCxnSpPr>
          <p:cNvPr id="345" name="직선 화살표 연결선 344"/>
          <p:cNvCxnSpPr/>
          <p:nvPr/>
        </p:nvCxnSpPr>
        <p:spPr>
          <a:xfrm flipV="1">
            <a:off x="4659997" y="3334375"/>
            <a:ext cx="122064" cy="1011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3692515" y="4071164"/>
            <a:ext cx="2143300" cy="190084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3747096" y="4155655"/>
            <a:ext cx="1102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관람안내</a:t>
            </a:r>
            <a:endParaRPr lang="ko-KR" altLang="en-US" dirty="0"/>
          </a:p>
        </p:txBody>
      </p:sp>
      <p:sp>
        <p:nvSpPr>
          <p:cNvPr id="354" name="TextBox 353"/>
          <p:cNvSpPr txBox="1"/>
          <p:nvPr/>
        </p:nvSpPr>
        <p:spPr>
          <a:xfrm>
            <a:off x="3790950" y="4477901"/>
            <a:ext cx="135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044-999-6393</a:t>
            </a:r>
            <a:endParaRPr lang="ko-KR" altLang="en-US" sz="1600" dirty="0"/>
          </a:p>
        </p:txBody>
      </p:sp>
      <p:sp>
        <p:nvSpPr>
          <p:cNvPr id="357" name="모서리가 둥근 직사각형 356"/>
          <p:cNvSpPr/>
          <p:nvPr/>
        </p:nvSpPr>
        <p:spPr>
          <a:xfrm>
            <a:off x="5060756" y="4464145"/>
            <a:ext cx="621192" cy="29650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46191" y="4518230"/>
            <a:ext cx="20841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관람 문의하기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69632" y="4785678"/>
            <a:ext cx="181231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804539" y="4841995"/>
            <a:ext cx="1796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관람시간  화요일</a:t>
            </a:r>
            <a:r>
              <a:rPr lang="en-US" altLang="ko-KR" sz="700" dirty="0" smtClean="0"/>
              <a:t>.</a:t>
            </a:r>
            <a:r>
              <a:rPr lang="ko-KR" altLang="en-US" sz="700" dirty="0" smtClean="0"/>
              <a:t>토요일 </a:t>
            </a:r>
            <a:r>
              <a:rPr lang="en-US" altLang="ko-KR" sz="700" dirty="0" smtClean="0"/>
              <a:t>9:00_17:00</a:t>
            </a:r>
            <a:endParaRPr lang="ko-KR" altLang="en-US" sz="700" dirty="0"/>
          </a:p>
        </p:txBody>
      </p:sp>
      <p:sp>
        <p:nvSpPr>
          <p:cNvPr id="358" name="TextBox 357"/>
          <p:cNvSpPr txBox="1"/>
          <p:nvPr/>
        </p:nvSpPr>
        <p:spPr>
          <a:xfrm>
            <a:off x="4379529" y="4995430"/>
            <a:ext cx="179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점심시간 </a:t>
            </a:r>
            <a:r>
              <a:rPr lang="en-US" altLang="ko-KR" sz="700" dirty="0" smtClean="0"/>
              <a:t>12:00~13:00, </a:t>
            </a:r>
            <a:r>
              <a:rPr lang="ko-KR" altLang="en-US" sz="700" dirty="0" err="1" smtClean="0"/>
              <a:t>입장마감</a:t>
            </a:r>
            <a:endParaRPr lang="en-US" altLang="ko-KR" sz="700" dirty="0" smtClean="0"/>
          </a:p>
          <a:p>
            <a:r>
              <a:rPr lang="ko-KR" altLang="en-US" sz="700" dirty="0" smtClean="0"/>
              <a:t> </a:t>
            </a:r>
            <a:r>
              <a:rPr lang="en-US" altLang="ko-KR" sz="700" dirty="0" smtClean="0"/>
              <a:t>16:30)</a:t>
            </a:r>
            <a:endParaRPr lang="ko-KR" altLang="en-US" sz="7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5793" y="5261437"/>
            <a:ext cx="1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2">
                    <a:lumMod val="90000"/>
                  </a:schemeClr>
                </a:solidFill>
              </a:rPr>
              <a:t>※</a:t>
            </a:r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관람시간은 학교 사정에 따라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bg2">
                    <a:lumMod val="90000"/>
                  </a:schemeClr>
                </a:solidFill>
              </a:rPr>
              <a:t>변경될 수 있습니다</a:t>
            </a:r>
            <a:endParaRPr lang="en-US" altLang="ko-KR" sz="7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866839" y="5518630"/>
            <a:ext cx="193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err="1" smtClean="0"/>
              <a:t>휴관안내</a:t>
            </a:r>
            <a:r>
              <a:rPr lang="ko-KR" altLang="en-US" sz="700" dirty="0" smtClean="0"/>
              <a:t> 일요일</a:t>
            </a:r>
            <a:r>
              <a:rPr lang="en-US" altLang="ko-KR" sz="700" dirty="0" smtClean="0"/>
              <a:t>,</a:t>
            </a:r>
            <a:r>
              <a:rPr lang="ko-KR" altLang="en-US" sz="700" dirty="0" smtClean="0"/>
              <a:t>월요일 및 공휴일</a:t>
            </a:r>
            <a:endParaRPr lang="en-US" altLang="ko-KR" sz="7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/>
              <a:t>위      치 세종 </a:t>
            </a:r>
            <a:r>
              <a:rPr lang="ko-KR" altLang="en-US" sz="700" dirty="0" err="1" smtClean="0"/>
              <a:t>특별차지시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세롬서로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68</a:t>
            </a:r>
            <a:r>
              <a:rPr lang="ko-KR" altLang="en-US" sz="700" dirty="0" smtClean="0"/>
              <a:t>                                    </a:t>
            </a:r>
            <a:endParaRPr lang="en-US" altLang="ko-KR" sz="700" dirty="0" smtClean="0"/>
          </a:p>
        </p:txBody>
      </p:sp>
      <p:sp>
        <p:nvSpPr>
          <p:cNvPr id="361" name="TextBox 360"/>
          <p:cNvSpPr txBox="1"/>
          <p:nvPr/>
        </p:nvSpPr>
        <p:spPr>
          <a:xfrm>
            <a:off x="4438367" y="5763640"/>
            <a:ext cx="12956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새롬 </a:t>
            </a:r>
            <a:r>
              <a:rPr lang="ko-KR" altLang="en-US" sz="700" smtClean="0"/>
              <a:t>고등학교 </a:t>
            </a:r>
            <a:r>
              <a:rPr lang="en-US" altLang="ko-KR" sz="700" dirty="0" smtClean="0"/>
              <a:t>1</a:t>
            </a:r>
            <a:r>
              <a:rPr lang="ko-KR" altLang="en-US" sz="700" dirty="0" smtClean="0"/>
              <a:t>층                                    </a:t>
            </a:r>
            <a:endParaRPr lang="en-US" altLang="ko-KR" sz="700" dirty="0" smtClean="0"/>
          </a:p>
        </p:txBody>
      </p:sp>
      <p:sp>
        <p:nvSpPr>
          <p:cNvPr id="362" name="직사각형 361"/>
          <p:cNvSpPr/>
          <p:nvPr/>
        </p:nvSpPr>
        <p:spPr>
          <a:xfrm>
            <a:off x="6816780" y="2185040"/>
            <a:ext cx="1412888" cy="3373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6945458" y="2336770"/>
            <a:ext cx="1169217" cy="1203150"/>
            <a:chOff x="7040709" y="2051019"/>
            <a:chExt cx="2143300" cy="1916497"/>
          </a:xfrm>
        </p:grpSpPr>
        <p:sp>
          <p:nvSpPr>
            <p:cNvPr id="363" name="직사각형 362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4" name="직선 연결선 363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8410643" y="2311922"/>
            <a:ext cx="1226991" cy="1283355"/>
            <a:chOff x="7040709" y="2051019"/>
            <a:chExt cx="2143300" cy="1916497"/>
          </a:xfrm>
        </p:grpSpPr>
        <p:sp>
          <p:nvSpPr>
            <p:cNvPr id="368" name="직사각형 367"/>
            <p:cNvSpPr/>
            <p:nvPr/>
          </p:nvSpPr>
          <p:spPr>
            <a:xfrm>
              <a:off x="7040709" y="2051019"/>
              <a:ext cx="2143300" cy="191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9" name="직선 연결선 368"/>
            <p:cNvCxnSpPr/>
            <p:nvPr/>
          </p:nvCxnSpPr>
          <p:spPr>
            <a:xfrm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/>
            <p:cNvCxnSpPr/>
            <p:nvPr/>
          </p:nvCxnSpPr>
          <p:spPr>
            <a:xfrm flipV="1">
              <a:off x="7040709" y="2051019"/>
              <a:ext cx="2143300" cy="1916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/>
            <p:cNvSpPr txBox="1"/>
            <p:nvPr/>
          </p:nvSpPr>
          <p:spPr>
            <a:xfrm>
              <a:off x="7579548" y="2824601"/>
              <a:ext cx="1204446" cy="390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IMAGE</a:t>
              </a:r>
              <a:endParaRPr lang="ko-KR" altLang="en-US" sz="1050" dirty="0"/>
            </a:p>
          </p:txBody>
        </p:sp>
      </p:grpSp>
      <p:sp>
        <p:nvSpPr>
          <p:cNvPr id="210" name="모서리가 둥근 직사각형 209"/>
          <p:cNvSpPr/>
          <p:nvPr/>
        </p:nvSpPr>
        <p:spPr>
          <a:xfrm>
            <a:off x="6936795" y="3686885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6866171" y="3689768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3" name="모서리가 둥근 직사각형 372"/>
          <p:cNvSpPr/>
          <p:nvPr/>
        </p:nvSpPr>
        <p:spPr>
          <a:xfrm>
            <a:off x="8457178" y="3668569"/>
            <a:ext cx="523875" cy="27178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86554" y="3671452"/>
            <a:ext cx="657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</a:rPr>
              <a:t>NEWS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21445" y="4096631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6907533" y="4449623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하반기 독도체험교실을</a:t>
            </a:r>
            <a:endParaRPr lang="en-US" altLang="ko-KR" sz="1000" dirty="0" smtClean="0"/>
          </a:p>
          <a:p>
            <a:r>
              <a:rPr lang="ko-KR" altLang="en-US" sz="1000" dirty="0" smtClean="0"/>
              <a:t>다음과 같이 실행합니다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379" name="TextBox 378"/>
          <p:cNvSpPr txBox="1"/>
          <p:nvPr/>
        </p:nvSpPr>
        <p:spPr>
          <a:xfrm>
            <a:off x="8432390" y="4125525"/>
            <a:ext cx="116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23</a:t>
            </a:r>
            <a:r>
              <a:rPr lang="ko-KR" altLang="en-US" sz="1000" b="1" dirty="0" smtClean="0"/>
              <a:t>학년도 독도 </a:t>
            </a:r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380" name="TextBox 379"/>
          <p:cNvSpPr txBox="1"/>
          <p:nvPr/>
        </p:nvSpPr>
        <p:spPr>
          <a:xfrm>
            <a:off x="8418478" y="4478517"/>
            <a:ext cx="1169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23</a:t>
            </a:r>
            <a:r>
              <a:rPr lang="ko-KR" altLang="en-US" sz="1000" dirty="0" smtClean="0"/>
              <a:t>학년도 상반기독도체험교실을 다음과 같이 실행 합니다</a:t>
            </a:r>
            <a:r>
              <a:rPr lang="en-US" altLang="ko-KR" sz="1000" dirty="0" smtClean="0"/>
              <a:t>….</a:t>
            </a:r>
            <a:endParaRPr lang="ko-KR" altLang="en-US" sz="1000" dirty="0"/>
          </a:p>
        </p:txBody>
      </p:sp>
      <p:sp>
        <p:nvSpPr>
          <p:cNvPr id="216" name="타원 215"/>
          <p:cNvSpPr/>
          <p:nvPr/>
        </p:nvSpPr>
        <p:spPr>
          <a:xfrm>
            <a:off x="8223103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8484536" y="5781941"/>
            <a:ext cx="163451" cy="16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7835785" y="5747167"/>
            <a:ext cx="254877" cy="254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/>
          <p:cNvSpPr txBox="1"/>
          <p:nvPr/>
        </p:nvSpPr>
        <p:spPr>
          <a:xfrm>
            <a:off x="6789711" y="1548166"/>
            <a:ext cx="858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공지사항</a:t>
            </a:r>
            <a:endParaRPr lang="ko-KR" altLang="en-US" sz="1200" b="1"/>
          </a:p>
        </p:txBody>
      </p:sp>
      <p:sp>
        <p:nvSpPr>
          <p:cNvPr id="218" name="TextBox 217"/>
          <p:cNvSpPr txBox="1"/>
          <p:nvPr/>
        </p:nvSpPr>
        <p:spPr>
          <a:xfrm>
            <a:off x="6775526" y="1817172"/>
            <a:ext cx="291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독도의 미래를 생각하는 공간으로 앞으로도 지속적으로 활용되기를 바랍니다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4" name="TextBox 383"/>
          <p:cNvSpPr txBox="1"/>
          <p:nvPr/>
        </p:nvSpPr>
        <p:spPr>
          <a:xfrm>
            <a:off x="6766902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85" name="TextBox 384"/>
          <p:cNvSpPr txBox="1"/>
          <p:nvPr/>
        </p:nvSpPr>
        <p:spPr>
          <a:xfrm>
            <a:off x="8283971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86" name="직선 연결선 385"/>
          <p:cNvCxnSpPr/>
          <p:nvPr/>
        </p:nvCxnSpPr>
        <p:spPr>
          <a:xfrm flipV="1">
            <a:off x="9361251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V="1">
            <a:off x="9361251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/>
          <p:nvPr/>
        </p:nvCxnSpPr>
        <p:spPr>
          <a:xfrm flipV="1">
            <a:off x="9361251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35281" y="2960745"/>
            <a:ext cx="2565790" cy="3123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4-1~2</a:t>
            </a:r>
            <a:endParaRPr lang="en-US" altLang="ko-KR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922502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847162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728355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850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35281" y="2960745"/>
            <a:ext cx="2565790" cy="3123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8065" y="91440"/>
            <a:ext cx="11953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33004" y="6616931"/>
            <a:ext cx="11937076" cy="174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065" y="6565714"/>
            <a:ext cx="292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Mobile story board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005" y="257695"/>
            <a:ext cx="1105592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24495" y="257695"/>
            <a:ext cx="10737271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005" y="965618"/>
            <a:ext cx="9975272" cy="5385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5281" y="1112565"/>
            <a:ext cx="2574174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8163" y="1112565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24495" y="25206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64724" y="263479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60670" y="261856"/>
            <a:ext cx="1105592" cy="3087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663545" y="263325"/>
            <a:ext cx="1105592" cy="6400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9" idx="1"/>
            <a:endCxn id="9" idx="3"/>
          </p:cNvCxnSpPr>
          <p:nvPr/>
        </p:nvCxnSpPr>
        <p:spPr>
          <a:xfrm>
            <a:off x="1324495" y="572105"/>
            <a:ext cx="10737271" cy="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7943" y="417715"/>
            <a:ext cx="1055716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115" y="26111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 명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332115" y="569293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경로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291048" y="26978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버전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7191" y="59545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화면 코드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460670" y="300736"/>
            <a:ext cx="1055716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작성자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88483" y="295106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작성일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8483" y="577735"/>
            <a:ext cx="105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페이지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136773" y="275098"/>
            <a:ext cx="1837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류한호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0471263" y="23808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2023.10.13</a:t>
            </a:r>
            <a:endParaRPr lang="en-US" altLang="ko-KR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981003" y="191767"/>
            <a:ext cx="1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Ver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1.1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95845" y="28244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메인화면</a:t>
            </a:r>
            <a:endParaRPr lang="ko-KR" altLang="en-US" sz="12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40933" y="1195385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350" name="직사각형 349"/>
          <p:cNvSpPr/>
          <p:nvPr/>
        </p:nvSpPr>
        <p:spPr>
          <a:xfrm>
            <a:off x="10223270" y="963703"/>
            <a:ext cx="1846810" cy="5387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223270" y="963703"/>
            <a:ext cx="1838496" cy="548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TextBox 352"/>
          <p:cNvSpPr txBox="1"/>
          <p:nvPr/>
        </p:nvSpPr>
        <p:spPr>
          <a:xfrm>
            <a:off x="10352808" y="1093625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802976" y="59074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메인화면</a:t>
            </a:r>
            <a:endParaRPr lang="ko-KR" altLang="en-US" sz="1200" dirty="0"/>
          </a:p>
        </p:txBody>
      </p:sp>
      <p:sp>
        <p:nvSpPr>
          <p:cNvPr id="280" name="TextBox 279"/>
          <p:cNvSpPr txBox="1"/>
          <p:nvPr/>
        </p:nvSpPr>
        <p:spPr>
          <a:xfrm>
            <a:off x="10794074" y="552675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4-3~5</a:t>
            </a:r>
            <a:endParaRPr lang="en-US" altLang="ko-KR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1591302" y="1191784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655350" y="127175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 flipV="1">
            <a:off x="2655350" y="1311533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/>
          <p:cNvCxnSpPr/>
          <p:nvPr/>
        </p:nvCxnSpPr>
        <p:spPr>
          <a:xfrm flipV="1">
            <a:off x="2655350" y="1240782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3367004" y="1175907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84073" y="1172306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294" name="직선 연결선 293"/>
          <p:cNvCxnSpPr/>
          <p:nvPr/>
        </p:nvCxnSpPr>
        <p:spPr>
          <a:xfrm flipV="1">
            <a:off x="5961353" y="126054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 flipV="1">
            <a:off x="5961353" y="130032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 flipV="1">
            <a:off x="5961353" y="1210527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03767" y="2922148"/>
            <a:ext cx="2597303" cy="316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35280" y="2960745"/>
            <a:ext cx="2565790" cy="313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514350" y="1622018"/>
            <a:ext cx="2237927" cy="2094775"/>
          </a:xfrm>
          <a:prstGeom prst="roundRect">
            <a:avLst>
              <a:gd name="adj" fmla="val 1934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5" y="1847850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/>
                </a:solidFill>
              </a:rPr>
              <a:t>체험존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2748" y="2656535"/>
            <a:ext cx="2056952" cy="65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1372" y="2788398"/>
            <a:ext cx="1057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영상관 안내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99" y="2180672"/>
            <a:ext cx="185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</a:rPr>
              <a:t>독도체험관은 대한민국 동쪽 끝</a:t>
            </a:r>
            <a:r>
              <a:rPr lang="en-US" altLang="ko-KR" sz="7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700" dirty="0" smtClean="0">
                <a:solidFill>
                  <a:schemeClr val="bg1"/>
                </a:solidFill>
              </a:rPr>
              <a:t>우리의 섬 독도를 만나는 체험 공간입니다</a:t>
            </a:r>
            <a:r>
              <a:rPr lang="en-US" altLang="ko-KR" sz="700" dirty="0" smtClean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2603" y="3085241"/>
            <a:ext cx="2011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solidFill>
                  <a:schemeClr val="bg1"/>
                </a:solidFill>
              </a:rPr>
              <a:t>가상형실</a:t>
            </a:r>
            <a:r>
              <a:rPr lang="en-US" altLang="ko-KR" sz="700" dirty="0" smtClean="0">
                <a:solidFill>
                  <a:schemeClr val="bg1"/>
                </a:solidFill>
              </a:rPr>
              <a:t>(VR)</a:t>
            </a:r>
            <a:r>
              <a:rPr lang="ko-KR" altLang="en-US" sz="700" dirty="0" smtClean="0">
                <a:solidFill>
                  <a:schemeClr val="bg1"/>
                </a:solidFill>
              </a:rPr>
              <a:t>과 같은 최신 기법을 활용하여</a:t>
            </a:r>
            <a:endParaRPr lang="en-US" altLang="ko-KR" sz="700" dirty="0" smtClean="0">
              <a:solidFill>
                <a:schemeClr val="bg1"/>
              </a:solidFill>
            </a:endParaRPr>
          </a:p>
          <a:p>
            <a:r>
              <a:rPr lang="ko-KR" altLang="en-US" sz="700" dirty="0" err="1" smtClean="0">
                <a:solidFill>
                  <a:schemeClr val="bg1"/>
                </a:solidFill>
              </a:rPr>
              <a:t>실감형</a:t>
            </a:r>
            <a:r>
              <a:rPr lang="ko-KR" altLang="en-US" sz="700" dirty="0" smtClean="0">
                <a:solidFill>
                  <a:schemeClr val="bg1"/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콘텐츠등을</a:t>
            </a:r>
            <a:r>
              <a:rPr lang="ko-KR" altLang="en-US" sz="700" dirty="0" smtClean="0">
                <a:solidFill>
                  <a:schemeClr val="bg1"/>
                </a:solidFill>
              </a:rPr>
              <a:t> 적용한 독도 </a:t>
            </a:r>
            <a:r>
              <a:rPr lang="ko-KR" altLang="en-US" sz="700" dirty="0" err="1" smtClean="0">
                <a:solidFill>
                  <a:schemeClr val="bg1"/>
                </a:solidFill>
              </a:rPr>
              <a:t>영상관입니다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320" y="3922502"/>
            <a:ext cx="1443024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한국의 아름다움 섬</a:t>
            </a:r>
            <a:r>
              <a:rPr lang="en-US" altLang="ko-KR" sz="1100" dirty="0" smtClean="0"/>
              <a:t>,</a:t>
            </a:r>
            <a:endParaRPr lang="ko-KR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12828" y="4398902"/>
            <a:ext cx="619080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315231" y="5606372"/>
            <a:ext cx="667883" cy="463939"/>
            <a:chOff x="1877081" y="5292047"/>
            <a:chExt cx="1140399" cy="792168"/>
          </a:xfrm>
        </p:grpSpPr>
        <p:sp>
          <p:nvSpPr>
            <p:cNvPr id="56" name="타원 55"/>
            <p:cNvSpPr/>
            <p:nvPr/>
          </p:nvSpPr>
          <p:spPr>
            <a:xfrm>
              <a:off x="2052664" y="5292047"/>
              <a:ext cx="792168" cy="792168"/>
            </a:xfrm>
            <a:prstGeom prst="ellipse">
              <a:avLst/>
            </a:prstGeom>
            <a:solidFill>
              <a:srgbClr val="496F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7081" y="5499405"/>
              <a:ext cx="1140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로고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3854" y="5557064"/>
            <a:ext cx="2003643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이용약관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.</a:t>
            </a:r>
            <a:r>
              <a:rPr lang="ko-KR" altLang="en-US" sz="800" dirty="0" err="1" smtClean="0"/>
              <a:t>이메일주소무단수담거부</a:t>
            </a:r>
            <a:endParaRPr lang="en-US" altLang="ko-KR" sz="800" dirty="0"/>
          </a:p>
          <a:p>
            <a:r>
              <a:rPr lang="ko-KR" altLang="en-US" sz="800" dirty="0" smtClean="0"/>
              <a:t>주소</a:t>
            </a:r>
            <a:r>
              <a:rPr lang="en-US" altLang="ko-KR" sz="800" dirty="0" smtClean="0"/>
              <a:t>.(30126) </a:t>
            </a:r>
            <a:r>
              <a:rPr lang="ko-KR" altLang="en-US" sz="800" dirty="0" smtClean="0"/>
              <a:t>세종 </a:t>
            </a:r>
            <a:r>
              <a:rPr lang="en-US" altLang="ko-KR" sz="800" dirty="0" smtClean="0"/>
              <a:t>-----</a:t>
            </a:r>
            <a:r>
              <a:rPr lang="ko-KR" altLang="en-US" sz="800" dirty="0" smtClean="0"/>
              <a:t>문의전화</a:t>
            </a:r>
            <a:r>
              <a:rPr lang="en-US" altLang="ko-KR" sz="800" dirty="0" smtClean="0"/>
              <a:t>.044----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866947" y="3847162"/>
            <a:ext cx="6463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독도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2484" y="4728355"/>
            <a:ext cx="2141933" cy="2616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“</a:t>
            </a:r>
            <a:r>
              <a:rPr lang="ko-KR" altLang="en-US" sz="1100" dirty="0" smtClean="0"/>
              <a:t>경상북도 </a:t>
            </a:r>
            <a:r>
              <a:rPr lang="ko-KR" altLang="en-US" sz="1100" dirty="0" err="1" smtClean="0"/>
              <a:t>울릉읍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독도리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1-96”</a:t>
            </a:r>
            <a:endParaRPr lang="ko-KR" altLang="en-US" sz="1100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3318163" y="1112565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H="1" flipV="1">
            <a:off x="3326963" y="1133751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487560" y="3475578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3497682" y="2893089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소개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496010" y="3788405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소개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  <p:sp>
        <p:nvSpPr>
          <p:cNvPr id="134" name="직사각형 133"/>
          <p:cNvSpPr/>
          <p:nvPr/>
        </p:nvSpPr>
        <p:spPr>
          <a:xfrm>
            <a:off x="6623229" y="1100476"/>
            <a:ext cx="2966259" cy="4987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72070" y="1163818"/>
            <a:ext cx="1709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세종특별자치시교육청ㅣ독도</a:t>
            </a:r>
            <a:endParaRPr lang="ko-KR" altLang="en-US" sz="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189139" y="1160217"/>
            <a:ext cx="1130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회원 가입 </a:t>
            </a:r>
            <a:endParaRPr lang="ko-KR" altLang="en-US" sz="800" dirty="0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9266419" y="124845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9266419" y="1288239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9266419" y="1198438"/>
            <a:ext cx="19385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6623229" y="1100476"/>
            <a:ext cx="2966259" cy="4987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 flipV="1">
            <a:off x="6632029" y="1121662"/>
            <a:ext cx="2981437" cy="496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92626" y="3463489"/>
            <a:ext cx="61908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IMAGE</a:t>
            </a:r>
            <a:endParaRPr lang="ko-KR" alt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802748" y="2881000"/>
            <a:ext cx="16588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독도의 역사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6801076" y="3776316"/>
            <a:ext cx="1658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독도의 역사 </a:t>
            </a:r>
            <a:r>
              <a:rPr lang="en-US" altLang="ko-KR" sz="1200" dirty="0" smtClean="0"/>
              <a:t>TEXT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67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436</Words>
  <Application>Microsoft Office PowerPoint</Application>
  <PresentationFormat>와이드스크린</PresentationFormat>
  <Paragraphs>201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DW-023</dc:creator>
  <cp:lastModifiedBy>DW-023</cp:lastModifiedBy>
  <cp:revision>10</cp:revision>
  <dcterms:created xsi:type="dcterms:W3CDTF">2023-10-13T05:24:59Z</dcterms:created>
  <dcterms:modified xsi:type="dcterms:W3CDTF">2023-10-13T06:51:42Z</dcterms:modified>
</cp:coreProperties>
</file>