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80" r:id="rId6"/>
    <p:sldId id="281" r:id="rId7"/>
    <p:sldId id="284" r:id="rId8"/>
    <p:sldId id="282" r:id="rId9"/>
    <p:sldId id="283" r:id="rId10"/>
    <p:sldId id="286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4915" y="3859225"/>
            <a:ext cx="8738724" cy="1447828"/>
            <a:chOff x="108065" y="4345363"/>
            <a:chExt cx="8738724" cy="2005561"/>
          </a:xfrm>
        </p:grpSpPr>
        <p:sp>
          <p:nvSpPr>
            <p:cNvPr id="72" name="한쪽 모서리가 둥근 사각형 71"/>
            <p:cNvSpPr/>
            <p:nvPr/>
          </p:nvSpPr>
          <p:spPr>
            <a:xfrm rot="10800000" flipH="1">
              <a:off x="197969" y="4345363"/>
              <a:ext cx="8628830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108065" y="4355522"/>
              <a:ext cx="8738724" cy="1950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225040" y="4368313"/>
              <a:ext cx="8621749" cy="1982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654213" y="5136511"/>
              <a:ext cx="1496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948547" y="4325472"/>
            <a:ext cx="2966259" cy="1995401"/>
            <a:chOff x="8936972" y="4105552"/>
            <a:chExt cx="2966259" cy="1995401"/>
          </a:xfrm>
        </p:grpSpPr>
        <p:sp>
          <p:nvSpPr>
            <p:cNvPr id="99" name="한쪽 모서리가 둥근 사각형 98"/>
            <p:cNvSpPr/>
            <p:nvPr/>
          </p:nvSpPr>
          <p:spPr>
            <a:xfrm rot="10800000" flipH="1">
              <a:off x="8936972" y="4106967"/>
              <a:ext cx="2959403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8975682" y="4105552"/>
              <a:ext cx="2927549" cy="1990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8946256" y="4118342"/>
              <a:ext cx="2894986" cy="1937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04014" y="4955990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304760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33376" y="4763044"/>
            <a:ext cx="1587488" cy="1019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4210" y="535666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독도전시관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93124" y="484654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02552" y="5315574"/>
            <a:ext cx="4453839" cy="988683"/>
            <a:chOff x="5040742" y="4044836"/>
            <a:chExt cx="3096031" cy="2262207"/>
          </a:xfrm>
        </p:grpSpPr>
        <p:sp>
          <p:nvSpPr>
            <p:cNvPr id="95" name="TextBox 94"/>
            <p:cNvSpPr txBox="1"/>
            <p:nvPr/>
          </p:nvSpPr>
          <p:spPr>
            <a:xfrm>
              <a:off x="5060323" y="4044836"/>
              <a:ext cx="2890701" cy="84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주소   </a:t>
              </a:r>
              <a:r>
                <a:rPr lang="ko-KR" altLang="en-US" sz="900" dirty="0" smtClean="0"/>
                <a:t>세종특별자치시 </a:t>
              </a:r>
              <a:r>
                <a:rPr lang="ko-KR" altLang="en-US" sz="900" dirty="0" err="1" smtClean="0"/>
                <a:t>새롬서로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        </a:t>
              </a:r>
              <a:r>
                <a:rPr lang="en-US" altLang="ko-KR" sz="900" dirty="0" smtClean="0"/>
                <a:t>68  </a:t>
              </a:r>
              <a:r>
                <a:rPr lang="ko-KR" altLang="en-US" sz="900" dirty="0" smtClean="0"/>
                <a:t>새롬고등학교 </a:t>
              </a:r>
              <a:r>
                <a:rPr lang="en-US" altLang="ko-KR" sz="900" dirty="0"/>
                <a:t>1</a:t>
              </a:r>
              <a:r>
                <a:rPr lang="ko-KR" altLang="en-US" sz="900" dirty="0" smtClean="0"/>
                <a:t>층</a:t>
              </a:r>
              <a:endParaRPr lang="en-US" altLang="ko-KR" sz="9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60323" y="469433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Tel     </a:t>
              </a:r>
              <a:r>
                <a:rPr lang="en-US" altLang="ko-KR" sz="900" dirty="0" smtClean="0"/>
                <a:t>044-999-6993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0742" y="518925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주차</a:t>
              </a:r>
              <a:r>
                <a:rPr lang="en-US" altLang="ko-KR" sz="900" b="1" dirty="0" smtClean="0"/>
                <a:t>    </a:t>
              </a:r>
              <a:r>
                <a:rPr lang="ko-KR" altLang="en-US" sz="900" dirty="0" smtClean="0"/>
                <a:t>새롬고등학교 주차장 이용</a:t>
              </a:r>
              <a:endParaRPr lang="en-US" altLang="ko-KR" sz="9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5129" y="5778876"/>
              <a:ext cx="3091644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대중교통 버스 지선 </a:t>
              </a:r>
              <a:r>
                <a:rPr lang="en-US" altLang="ko-KR" sz="900" dirty="0" smtClean="0"/>
                <a:t>204,222,52,53 </a:t>
              </a:r>
              <a:r>
                <a:rPr lang="en-US" altLang="ko-KR" sz="900" b="1" dirty="0" smtClean="0"/>
                <a:t>/</a:t>
              </a:r>
              <a:r>
                <a:rPr lang="ko-KR" altLang="en-US" sz="900" dirty="0" smtClean="0"/>
                <a:t>광역</a:t>
              </a:r>
              <a:r>
                <a:rPr lang="en-US" altLang="ko-KR" sz="900" dirty="0" smtClean="0"/>
                <a:t>1004,1005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4915" y="3859225"/>
            <a:ext cx="8738724" cy="1447828"/>
            <a:chOff x="108065" y="4345363"/>
            <a:chExt cx="8738724" cy="2005561"/>
          </a:xfrm>
        </p:grpSpPr>
        <p:sp>
          <p:nvSpPr>
            <p:cNvPr id="72" name="한쪽 모서리가 둥근 사각형 71"/>
            <p:cNvSpPr/>
            <p:nvPr/>
          </p:nvSpPr>
          <p:spPr>
            <a:xfrm rot="10800000" flipH="1">
              <a:off x="197969" y="4345363"/>
              <a:ext cx="8628830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108065" y="4355522"/>
              <a:ext cx="8738724" cy="1950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225040" y="4368313"/>
              <a:ext cx="8621749" cy="1982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654213" y="5136511"/>
              <a:ext cx="1496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948547" y="4325472"/>
            <a:ext cx="2966259" cy="1995401"/>
            <a:chOff x="8936972" y="4105552"/>
            <a:chExt cx="2966259" cy="1995401"/>
          </a:xfrm>
        </p:grpSpPr>
        <p:sp>
          <p:nvSpPr>
            <p:cNvPr id="99" name="한쪽 모서리가 둥근 사각형 98"/>
            <p:cNvSpPr/>
            <p:nvPr/>
          </p:nvSpPr>
          <p:spPr>
            <a:xfrm rot="10800000" flipH="1">
              <a:off x="8936972" y="4106967"/>
              <a:ext cx="2959403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8975682" y="4105552"/>
              <a:ext cx="2927549" cy="1990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8946256" y="4118342"/>
              <a:ext cx="2894986" cy="1937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04014" y="4955990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304760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33376" y="4763044"/>
            <a:ext cx="1587488" cy="1019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4210" y="535666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독도전시관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93124" y="484654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02552" y="5315574"/>
            <a:ext cx="4453839" cy="988683"/>
            <a:chOff x="5040742" y="4044836"/>
            <a:chExt cx="3096031" cy="2262207"/>
          </a:xfrm>
        </p:grpSpPr>
        <p:sp>
          <p:nvSpPr>
            <p:cNvPr id="95" name="TextBox 94"/>
            <p:cNvSpPr txBox="1"/>
            <p:nvPr/>
          </p:nvSpPr>
          <p:spPr>
            <a:xfrm>
              <a:off x="5060323" y="4044836"/>
              <a:ext cx="2890701" cy="84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주소   </a:t>
              </a:r>
              <a:r>
                <a:rPr lang="ko-KR" altLang="en-US" sz="900" dirty="0" smtClean="0"/>
                <a:t>세종특별자치시 </a:t>
              </a:r>
              <a:r>
                <a:rPr lang="ko-KR" altLang="en-US" sz="900" dirty="0" err="1" smtClean="0"/>
                <a:t>새롬서로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        </a:t>
              </a:r>
              <a:r>
                <a:rPr lang="en-US" altLang="ko-KR" sz="900" dirty="0" smtClean="0"/>
                <a:t>68  </a:t>
              </a:r>
              <a:r>
                <a:rPr lang="ko-KR" altLang="en-US" sz="900" dirty="0" smtClean="0"/>
                <a:t>새롬고등학교 </a:t>
              </a:r>
              <a:r>
                <a:rPr lang="en-US" altLang="ko-KR" sz="900" dirty="0"/>
                <a:t>1</a:t>
              </a:r>
              <a:r>
                <a:rPr lang="ko-KR" altLang="en-US" sz="900" dirty="0" smtClean="0"/>
                <a:t>층</a:t>
              </a:r>
              <a:endParaRPr lang="en-US" altLang="ko-KR" sz="9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60323" y="469433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Tel     </a:t>
              </a:r>
              <a:r>
                <a:rPr lang="en-US" altLang="ko-KR" sz="900" dirty="0" smtClean="0"/>
                <a:t>044-999-6993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0742" y="518925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주차</a:t>
              </a:r>
              <a:r>
                <a:rPr lang="en-US" altLang="ko-KR" sz="900" b="1" dirty="0" smtClean="0"/>
                <a:t>    </a:t>
              </a:r>
              <a:r>
                <a:rPr lang="ko-KR" altLang="en-US" sz="900" dirty="0" smtClean="0"/>
                <a:t>새롬고등학교 주차장 이용</a:t>
              </a:r>
              <a:endParaRPr lang="en-US" altLang="ko-KR" sz="9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5129" y="5778876"/>
              <a:ext cx="3091644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대중교통 버스 지선 </a:t>
              </a:r>
              <a:r>
                <a:rPr lang="en-US" altLang="ko-KR" sz="900" dirty="0" smtClean="0"/>
                <a:t>204,222,52,53 </a:t>
              </a:r>
              <a:r>
                <a:rPr lang="en-US" altLang="ko-KR" sz="900" b="1" dirty="0" smtClean="0"/>
                <a:t>/</a:t>
              </a:r>
              <a:r>
                <a:rPr lang="ko-KR" altLang="en-US" sz="900" dirty="0" smtClean="0"/>
                <a:t>광역</a:t>
              </a:r>
              <a:r>
                <a:rPr lang="en-US" altLang="ko-KR" sz="900" dirty="0" smtClean="0"/>
                <a:t>1004,1005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2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216" y="640989"/>
            <a:ext cx="41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세종특별자치시교육청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독도 전시관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개인정보처리방침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변경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로그인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회원가입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Sitemap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이메일무단수집거부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독도전시관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 정보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 안내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2926080" y="4387327"/>
            <a:ext cx="5468211" cy="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인사말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전시관 연혁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오시는길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관람 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단체예약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안내 취소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독도의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독도의 역사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체험존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독도현황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교육 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관람정보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페이지 설정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독도현황</a:t>
            </a:r>
            <a:endParaRPr kumimoji="0" lang="en-US" altLang="ko-KR" sz="9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교육자료실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모드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80985" y="4096595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77301" y="4184601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독도바로알기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80985" y="4489820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77301" y="4577826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80985" y="4883608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77301" y="4971614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80985" y="527683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77301" y="536483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체험존</a:t>
            </a:r>
            <a:r>
              <a:rPr lang="ko-KR" altLang="en-US" sz="1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680985" y="565959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77301" y="574759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5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275734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Descrption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5" y="1512662"/>
            <a:ext cx="920837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57943" y="1512662"/>
            <a:ext cx="9183440" cy="448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3004" y="1512662"/>
            <a:ext cx="9226681" cy="446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5696" y="3541853"/>
            <a:ext cx="1307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이미지</a:t>
            </a:r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379808" y="2199190"/>
            <a:ext cx="11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대한민국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3180" y="2123599"/>
            <a:ext cx="1932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mtClean="0"/>
              <a:t>독도</a:t>
            </a:r>
            <a:endParaRPr lang="ko-KR" altLang="en-US" sz="6600" b="1"/>
          </a:p>
        </p:txBody>
      </p:sp>
      <p:sp>
        <p:nvSpPr>
          <p:cNvPr id="279" name="TextBox 278"/>
          <p:cNvSpPr txBox="1"/>
          <p:nvPr/>
        </p:nvSpPr>
        <p:spPr>
          <a:xfrm>
            <a:off x="4898965" y="2969658"/>
            <a:ext cx="22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937548" y="4017671"/>
            <a:ext cx="887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세종특별자치교육청 독도전시관은 독도에 대한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올바른 이해와 영도 </a:t>
            </a:r>
            <a:r>
              <a:rPr lang="ko-KR" altLang="en-US" dirty="0" err="1" smtClean="0"/>
              <a:t>주권의식을</a:t>
            </a:r>
            <a:r>
              <a:rPr lang="ko-KR" altLang="en-US" dirty="0" smtClean="0"/>
              <a:t> 확산하고자 마련된 공간입니다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59480" y="4760137"/>
            <a:ext cx="1886673" cy="7523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24747" y="4999458"/>
            <a:ext cx="17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보기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686273" y="5041363"/>
            <a:ext cx="147365" cy="18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10757" y="5567147"/>
            <a:ext cx="258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704277" y="1116002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324" name="직사각형 323"/>
          <p:cNvSpPr/>
          <p:nvPr/>
        </p:nvSpPr>
        <p:spPr>
          <a:xfrm>
            <a:off x="9467710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9634328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9634328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 flipV="1">
            <a:off x="9634328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306272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9473362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4" name="TextBox 353"/>
          <p:cNvSpPr txBox="1"/>
          <p:nvPr/>
        </p:nvSpPr>
        <p:spPr>
          <a:xfrm>
            <a:off x="10723731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55" name="직선 연결선 354"/>
          <p:cNvCxnSpPr/>
          <p:nvPr/>
        </p:nvCxnSpPr>
        <p:spPr>
          <a:xfrm flipV="1">
            <a:off x="11787779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 flipV="1">
            <a:off x="11787779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flipV="1">
            <a:off x="11787779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모서리가 둥근 직사각형 357"/>
          <p:cNvSpPr/>
          <p:nvPr/>
        </p:nvSpPr>
        <p:spPr>
          <a:xfrm>
            <a:off x="9818229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TextBox 358"/>
          <p:cNvSpPr txBox="1"/>
          <p:nvPr/>
        </p:nvSpPr>
        <p:spPr>
          <a:xfrm>
            <a:off x="9969540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360" name="직선 화살표 연결선 359"/>
          <p:cNvCxnSpPr/>
          <p:nvPr/>
        </p:nvCxnSpPr>
        <p:spPr>
          <a:xfrm flipV="1">
            <a:off x="11135855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10180179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362" name="타원 361"/>
          <p:cNvSpPr/>
          <p:nvPr/>
        </p:nvSpPr>
        <p:spPr>
          <a:xfrm>
            <a:off x="11185093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TextBox 362"/>
          <p:cNvSpPr txBox="1"/>
          <p:nvPr/>
        </p:nvSpPr>
        <p:spPr>
          <a:xfrm>
            <a:off x="11009510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8428348" y="5512492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TextBox 364"/>
          <p:cNvSpPr txBox="1"/>
          <p:nvPr/>
        </p:nvSpPr>
        <p:spPr>
          <a:xfrm>
            <a:off x="8252765" y="5768642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/>
          <p:cNvSpPr/>
          <p:nvPr/>
        </p:nvSpPr>
        <p:spPr>
          <a:xfrm>
            <a:off x="3956692" y="3537129"/>
            <a:ext cx="927016" cy="927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150353" y="3756860"/>
            <a:ext cx="512883" cy="51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94208" y="3896311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398840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24488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073329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590398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11667678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11667678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1667678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472271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9544900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070784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9472271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623582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0366322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9398840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453421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497275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767081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9575957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510864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85854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92118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73164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0144692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1641" y="1638148"/>
            <a:ext cx="4144871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425072" y="1771134"/>
            <a:ext cx="3938584" cy="1690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497701" y="1784092"/>
            <a:ext cx="3865955" cy="164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023080" y="2431264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25072" y="3046639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76383" y="3106963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1319123" y="3187169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7701" y="3900668"/>
            <a:ext cx="152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공지사항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6383" y="4477901"/>
            <a:ext cx="3011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미래를 생각하는 공간으로</a:t>
            </a:r>
            <a:endParaRPr lang="en-US" altLang="ko-KR" sz="1200" dirty="0" smtClean="0"/>
          </a:p>
          <a:p>
            <a:r>
              <a:rPr lang="ko-KR" altLang="en-US" sz="1200" dirty="0" smtClean="0"/>
              <a:t>앞으로도 지속적으로 활용하기 바랍니다</a:t>
            </a:r>
            <a:endParaRPr lang="ko-KR" altLang="en-US" sz="12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77628" y="5231967"/>
            <a:ext cx="509286" cy="509286"/>
            <a:chOff x="5127585" y="4247909"/>
            <a:chExt cx="752354" cy="752354"/>
          </a:xfrm>
        </p:grpSpPr>
        <p:sp>
          <p:nvSpPr>
            <p:cNvPr id="37" name="타원 36"/>
            <p:cNvSpPr/>
            <p:nvPr/>
          </p:nvSpPr>
          <p:spPr>
            <a:xfrm>
              <a:off x="5127585" y="4247909"/>
              <a:ext cx="752354" cy="752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1/2 액자 38"/>
            <p:cNvSpPr/>
            <p:nvPr/>
          </p:nvSpPr>
          <p:spPr>
            <a:xfrm rot="19139299">
              <a:off x="5421406" y="4509741"/>
              <a:ext cx="232277" cy="232277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 rot="10800000">
            <a:off x="1311073" y="5223624"/>
            <a:ext cx="509286" cy="509286"/>
            <a:chOff x="5127585" y="4247909"/>
            <a:chExt cx="752354" cy="752354"/>
          </a:xfrm>
        </p:grpSpPr>
        <p:sp>
          <p:nvSpPr>
            <p:cNvPr id="104" name="타원 103"/>
            <p:cNvSpPr/>
            <p:nvPr/>
          </p:nvSpPr>
          <p:spPr>
            <a:xfrm>
              <a:off x="5127585" y="4247909"/>
              <a:ext cx="752354" cy="752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1/2 액자 104"/>
            <p:cNvSpPr/>
            <p:nvPr/>
          </p:nvSpPr>
          <p:spPr>
            <a:xfrm rot="19139299">
              <a:off x="5421406" y="4509741"/>
              <a:ext cx="232277" cy="232277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337777" y="1784092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694148" y="2106338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974487" y="2024136"/>
            <a:ext cx="838183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5772830" y="2414115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41520" y="2470432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16510" y="2623867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22774" y="2889874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03820" y="3147067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6075348" y="3392077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371405" y="2075134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03092" y="2162341"/>
            <a:ext cx="202630" cy="20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4508037" y="4052567"/>
            <a:ext cx="1034286" cy="688321"/>
            <a:chOff x="7040709" y="2051019"/>
            <a:chExt cx="2143300" cy="1916497"/>
          </a:xfrm>
        </p:grpSpPr>
        <p:sp>
          <p:nvSpPr>
            <p:cNvPr id="123" name="직사각형 12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27" name="모서리가 둥근 직사각형 126"/>
          <p:cNvSpPr/>
          <p:nvPr/>
        </p:nvSpPr>
        <p:spPr>
          <a:xfrm>
            <a:off x="4500374" y="4824967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437900" y="4791891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87901" y="3884759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6001730" y="4041015"/>
            <a:ext cx="1034286" cy="688321"/>
            <a:chOff x="7040709" y="2051019"/>
            <a:chExt cx="2143300" cy="1916497"/>
          </a:xfrm>
        </p:grpSpPr>
        <p:sp>
          <p:nvSpPr>
            <p:cNvPr id="138" name="직사각형 13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42" name="모서리가 둥근 직사각형 141"/>
          <p:cNvSpPr/>
          <p:nvPr/>
        </p:nvSpPr>
        <p:spPr>
          <a:xfrm>
            <a:off x="5994067" y="4813415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5931593" y="4780339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381594" y="3835718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/>
          <p:cNvGrpSpPr/>
          <p:nvPr/>
        </p:nvGrpSpPr>
        <p:grpSpPr>
          <a:xfrm>
            <a:off x="7495423" y="3991974"/>
            <a:ext cx="1034286" cy="688321"/>
            <a:chOff x="7040709" y="2051019"/>
            <a:chExt cx="2143300" cy="1916497"/>
          </a:xfrm>
        </p:grpSpPr>
        <p:sp>
          <p:nvSpPr>
            <p:cNvPr id="146" name="직사각형 145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7487760" y="4764374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7425286" y="4731298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596928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4596928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6075348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6075348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7565314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7565314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371405" y="2075134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한쪽 모서리가 둥근 사각형 115"/>
          <p:cNvSpPr/>
          <p:nvPr/>
        </p:nvSpPr>
        <p:spPr>
          <a:xfrm flipH="1">
            <a:off x="9102646" y="3022600"/>
            <a:ext cx="2566122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111032" y="970364"/>
            <a:ext cx="2574174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116684" y="1059709"/>
            <a:ext cx="1709136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67053" y="1055824"/>
            <a:ext cx="1130379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11431101" y="11420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11431101" y="118500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11431101" y="11086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079518" y="2922505"/>
            <a:ext cx="2597303" cy="341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9111031" y="2964143"/>
            <a:ext cx="2565790" cy="338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9290101" y="1519952"/>
            <a:ext cx="2237927" cy="2259801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394876" y="1763574"/>
            <a:ext cx="1057275" cy="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9318499" y="2635967"/>
            <a:ext cx="2056952" cy="70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357123" y="2778218"/>
            <a:ext cx="1057275" cy="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461550" y="2122616"/>
            <a:ext cx="1859165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438354" y="3098447"/>
            <a:ext cx="2011453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97071" y="3938281"/>
            <a:ext cx="1443024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088579" y="4515597"/>
            <a:ext cx="619080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11090982" y="5818190"/>
            <a:ext cx="667883" cy="500488"/>
            <a:chOff x="1877081" y="5292047"/>
            <a:chExt cx="1140399" cy="792168"/>
          </a:xfrm>
        </p:grpSpPr>
        <p:sp>
          <p:nvSpPr>
            <p:cNvPr id="162" name="타원 161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139605" y="5764999"/>
            <a:ext cx="2003643" cy="4980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642698" y="3857006"/>
            <a:ext cx="646331" cy="3984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8235" y="4807619"/>
            <a:ext cx="2141933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sp>
        <p:nvSpPr>
          <p:cNvPr id="173" name="한쪽 모서리가 둥근 사각형 172"/>
          <p:cNvSpPr/>
          <p:nvPr/>
        </p:nvSpPr>
        <p:spPr>
          <a:xfrm flipH="1">
            <a:off x="121989" y="2676566"/>
            <a:ext cx="8734981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223412" y="5529145"/>
            <a:ext cx="5401885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0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000" dirty="0" smtClean="0">
                <a:solidFill>
                  <a:schemeClr val="bg1"/>
                </a:solidFill>
              </a:rPr>
              <a:t>-----</a:t>
            </a:r>
            <a:r>
              <a:rPr lang="ko-KR" altLang="en-US" sz="10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000" dirty="0" smtClean="0">
                <a:solidFill>
                  <a:schemeClr val="bg1"/>
                </a:solidFill>
              </a:rPr>
              <a:t>.044----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3929" y="1539962"/>
            <a:ext cx="7940233" cy="13825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38597" y="1823923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b="1" dirty="0" smtClean="0">
                <a:solidFill>
                  <a:schemeClr val="bg1"/>
                </a:solidFill>
              </a:rPr>
              <a:t> 안내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32115" y="2288628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4722471" y="1823925"/>
            <a:ext cx="11575" cy="819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114639" y="1892618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영상관 안내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5208157" y="2357323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21989" y="2676566"/>
            <a:ext cx="8734981" cy="33198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78130" y="4183167"/>
            <a:ext cx="1043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99106" y="3066474"/>
            <a:ext cx="114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대한민국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32478" y="2990883"/>
            <a:ext cx="1932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독도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18263" y="3836942"/>
            <a:ext cx="229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세종에서 만나다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7120562" y="5510826"/>
            <a:ext cx="667883" cy="500488"/>
            <a:chOff x="1877081" y="5292047"/>
            <a:chExt cx="1140399" cy="792168"/>
          </a:xfrm>
        </p:grpSpPr>
        <p:sp>
          <p:nvSpPr>
            <p:cNvPr id="186" name="타원 18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7811573" y="5080177"/>
            <a:ext cx="892589" cy="8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737621" y="5347575"/>
            <a:ext cx="966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독도 전시관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8065" y="4355522"/>
            <a:ext cx="4790900" cy="1995402"/>
            <a:chOff x="8953648" y="3492388"/>
            <a:chExt cx="2997093" cy="2843021"/>
          </a:xfrm>
        </p:grpSpPr>
        <p:sp>
          <p:nvSpPr>
            <p:cNvPr id="72" name="한쪽 모서리가 둥근 사각형 71"/>
            <p:cNvSpPr/>
            <p:nvPr/>
          </p:nvSpPr>
          <p:spPr>
            <a:xfrm rot="10800000" flipH="1">
              <a:off x="8984482" y="3494406"/>
              <a:ext cx="2959403" cy="284100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8953648" y="3492388"/>
              <a:ext cx="2997093" cy="2778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8993766" y="3510611"/>
              <a:ext cx="2847476" cy="2611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51524" y="4704081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692502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8905664" y="4317874"/>
            <a:ext cx="2997093" cy="1995402"/>
            <a:chOff x="8953648" y="3492388"/>
            <a:chExt cx="2997093" cy="2843021"/>
          </a:xfrm>
        </p:grpSpPr>
        <p:sp>
          <p:nvSpPr>
            <p:cNvPr id="99" name="한쪽 모서리가 둥근 사각형 98"/>
            <p:cNvSpPr/>
            <p:nvPr/>
          </p:nvSpPr>
          <p:spPr>
            <a:xfrm rot="10800000" flipH="1">
              <a:off x="8984482" y="3494406"/>
              <a:ext cx="2959403" cy="284100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8953648" y="3492388"/>
              <a:ext cx="2997093" cy="2778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8993766" y="3510611"/>
              <a:ext cx="2847476" cy="2611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51524" y="4704081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14856" y="329807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636871" y="4490977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636871" y="4780344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636871" y="5133589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636871" y="5465180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9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16" name="한쪽 모서리가 둥근 사각형 115"/>
          <p:cNvSpPr/>
          <p:nvPr/>
        </p:nvSpPr>
        <p:spPr>
          <a:xfrm flipH="1">
            <a:off x="9102646" y="3022600"/>
            <a:ext cx="2566122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111032" y="970364"/>
            <a:ext cx="2574174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116684" y="1059709"/>
            <a:ext cx="1709136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67053" y="1055824"/>
            <a:ext cx="1130379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11431101" y="11420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11431101" y="118500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11431101" y="11086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079518" y="2922505"/>
            <a:ext cx="2597303" cy="341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9111031" y="2964143"/>
            <a:ext cx="2565790" cy="338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438354" y="3098447"/>
            <a:ext cx="2011453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97071" y="3938281"/>
            <a:ext cx="1443024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088579" y="4515597"/>
            <a:ext cx="619080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11090982" y="5818190"/>
            <a:ext cx="667883" cy="500488"/>
            <a:chOff x="1877081" y="5292047"/>
            <a:chExt cx="1140399" cy="792168"/>
          </a:xfrm>
        </p:grpSpPr>
        <p:sp>
          <p:nvSpPr>
            <p:cNvPr id="162" name="타원 161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139605" y="5764999"/>
            <a:ext cx="2003643" cy="4980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642698" y="3857006"/>
            <a:ext cx="646331" cy="3984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8235" y="4807619"/>
            <a:ext cx="2141933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169" name="직선 연결선 168"/>
          <p:cNvCxnSpPr/>
          <p:nvPr/>
        </p:nvCxnSpPr>
        <p:spPr>
          <a:xfrm flipV="1">
            <a:off x="4722471" y="1823925"/>
            <a:ext cx="11575" cy="819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한쪽 모서리가 둥근 사각형 172"/>
          <p:cNvSpPr/>
          <p:nvPr/>
        </p:nvSpPr>
        <p:spPr>
          <a:xfrm flipH="1">
            <a:off x="121989" y="1854156"/>
            <a:ext cx="8734981" cy="4138583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223412" y="5410233"/>
            <a:ext cx="5401885" cy="4987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0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000" dirty="0" smtClean="0">
                <a:solidFill>
                  <a:schemeClr val="bg1"/>
                </a:solidFill>
              </a:rPr>
              <a:t>-----</a:t>
            </a:r>
            <a:r>
              <a:rPr lang="ko-KR" altLang="en-US" sz="10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000" dirty="0" smtClean="0">
                <a:solidFill>
                  <a:schemeClr val="bg1"/>
                </a:solidFill>
              </a:rPr>
              <a:t>.044----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5208157" y="1456182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21989" y="1854156"/>
            <a:ext cx="8734981" cy="4138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86137" y="2110836"/>
            <a:ext cx="8370833" cy="380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78130" y="3732313"/>
            <a:ext cx="1043912" cy="460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99106" y="2340223"/>
            <a:ext cx="1145888" cy="3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대한민국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32478" y="2245989"/>
            <a:ext cx="1932973" cy="11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독도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18263" y="3300702"/>
            <a:ext cx="2294896" cy="3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세종에서 만나다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6470248" y="4779892"/>
            <a:ext cx="1318197" cy="1231422"/>
            <a:chOff x="1877081" y="5292047"/>
            <a:chExt cx="1140399" cy="792168"/>
          </a:xfrm>
        </p:grpSpPr>
        <p:sp>
          <p:nvSpPr>
            <p:cNvPr id="186" name="타원 18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77081" y="5499405"/>
              <a:ext cx="1140399" cy="34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신청</a:t>
              </a:r>
              <a:endParaRPr lang="en-US" altLang="ko-KR" sz="11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7811573" y="4850542"/>
            <a:ext cx="892589" cy="1112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737621" y="5183885"/>
            <a:ext cx="966541" cy="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독도 전시관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82958" y="329807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971087" y="97759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964231" y="971492"/>
            <a:ext cx="2966259" cy="53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8940253" y="97451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8962287" y="102600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013072" y="103483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530141" y="103123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11633993" y="112255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11633993" y="116233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11633993" y="108354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51287" y="173048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063679" y="209982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595371" y="1426232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115870" y="4327437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History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037626" y="4801580"/>
            <a:ext cx="2814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주요행사</a:t>
            </a:r>
            <a:endParaRPr lang="ko-KR" altLang="en-US" b="1" dirty="0"/>
          </a:p>
        </p:txBody>
      </p:sp>
      <p:sp>
        <p:nvSpPr>
          <p:cNvPr id="121" name="대각선 방향의 모서리가 둥근 사각형 120"/>
          <p:cNvSpPr/>
          <p:nvPr/>
        </p:nvSpPr>
        <p:spPr>
          <a:xfrm>
            <a:off x="8938669" y="2545977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397486" y="279651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618695" y="27496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129191" y="279536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975112" y="278497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20679" y="4524732"/>
            <a:ext cx="2596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430087" y="5253162"/>
            <a:ext cx="46304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전시관연혁</a:t>
            </a:r>
            <a:r>
              <a:rPr lang="ko-KR" altLang="en-US" sz="2800" b="1" dirty="0" smtClean="0"/>
              <a:t> 및 주요행사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70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9028150" y="970364"/>
            <a:ext cx="2966259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076991" y="103370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94060" y="103010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1726177" y="111532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1726177" y="115510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11726177" y="10763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012276" y="1351501"/>
            <a:ext cx="2974806" cy="2453849"/>
            <a:chOff x="9012276" y="1351501"/>
            <a:chExt cx="2974806" cy="2453849"/>
          </a:xfrm>
        </p:grpSpPr>
        <p:sp>
          <p:nvSpPr>
            <p:cNvPr id="61" name="한쪽 모서리가 둥근 사각형 60"/>
            <p:cNvSpPr/>
            <p:nvPr/>
          </p:nvSpPr>
          <p:spPr>
            <a:xfrm rot="10800000">
              <a:off x="9012276" y="1351501"/>
              <a:ext cx="2974806" cy="240632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 flipV="1">
              <a:off x="9016529" y="1366422"/>
              <a:ext cx="2969227" cy="2391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 flipV="1">
              <a:off x="9028781" y="1384644"/>
              <a:ext cx="2950120" cy="242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006755" y="2373385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 flipH="1" flipV="1">
            <a:off x="9258668" y="4004011"/>
            <a:ext cx="37831" cy="234691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296499" y="3848340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58668" y="4236223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9258668" y="4497150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독도전시관</a:t>
            </a:r>
            <a:r>
              <a:rPr lang="ko-KR" altLang="en-US" dirty="0" smtClean="0"/>
              <a:t> 개관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274544" y="4855620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274543" y="5116547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ko-KR" altLang="en-US" dirty="0" err="1" smtClean="0"/>
              <a:t>윤재국</a:t>
            </a:r>
            <a:r>
              <a:rPr lang="ko-KR" altLang="en-US" dirty="0" smtClean="0"/>
              <a:t> 관장 취임</a:t>
            </a:r>
            <a:endParaRPr lang="ko-KR" altLang="en-US" dirty="0"/>
          </a:p>
        </p:txBody>
      </p:sp>
      <p:sp>
        <p:nvSpPr>
          <p:cNvPr id="81" name="한쪽 모서리가 둥근 사각형 80"/>
          <p:cNvSpPr/>
          <p:nvPr/>
        </p:nvSpPr>
        <p:spPr>
          <a:xfrm rot="10800000">
            <a:off x="765507" y="1967040"/>
            <a:ext cx="3424527" cy="283263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70403" y="1984605"/>
            <a:ext cx="3418105" cy="2815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784509" y="2006056"/>
            <a:ext cx="3405526" cy="280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10328" y="3169964"/>
            <a:ext cx="1125885" cy="369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IMAGE</a:t>
            </a:r>
            <a:endParaRPr lang="ko-KR" altLang="en-US" u="sng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4895491" y="1967041"/>
            <a:ext cx="12175" cy="437588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26711" y="1745822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463251" y="2594997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463251" y="2861215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463251" y="3149083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5463250" y="3411331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463250" y="3658271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222603" y="259499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222603" y="3118895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222603" y="3385868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222603" y="2843371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7222603" y="3110344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239850" y="365275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126711" y="3970813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36" name="타원 35"/>
          <p:cNvSpPr/>
          <p:nvPr/>
        </p:nvSpPr>
        <p:spPr>
          <a:xfrm>
            <a:off x="4873578" y="4180592"/>
            <a:ext cx="81787" cy="81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5441785" y="4678440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441785" y="4944658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441785" y="5232526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441784" y="5494774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441784" y="5741714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7201137" y="4678440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201137" y="5202338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201137" y="5469311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201137" y="4926814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7201137" y="519378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7218384" y="5736200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17497" y="1542977"/>
            <a:ext cx="8732339" cy="4819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1009</Words>
  <Application>Microsoft Office PowerPoint</Application>
  <PresentationFormat>와이드스크린</PresentationFormat>
  <Paragraphs>459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52</cp:revision>
  <dcterms:created xsi:type="dcterms:W3CDTF">2023-10-13T05:24:59Z</dcterms:created>
  <dcterms:modified xsi:type="dcterms:W3CDTF">2023-10-17T08:30:01Z</dcterms:modified>
</cp:coreProperties>
</file>