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2847" y="347758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284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23070" y="399494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95066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154</Words>
  <Application>Microsoft Office PowerPoint</Application>
  <PresentationFormat>와이드스크린</PresentationFormat>
  <Paragraphs>102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23</cp:revision>
  <dcterms:created xsi:type="dcterms:W3CDTF">2023-10-04T06:12:58Z</dcterms:created>
  <dcterms:modified xsi:type="dcterms:W3CDTF">2023-10-05T05:14:52Z</dcterms:modified>
</cp:coreProperties>
</file>