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1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3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7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4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7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7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0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6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6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3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4607" y="1766322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607" y="2431235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93223" y="2096528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1" y="2087431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2764" y="2085298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93223" y="2786269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3501" y="2777172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2764" y="2775039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2023.10.04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모바일 스토리 보드 제작</a:t>
            </a:r>
            <a:endParaRPr lang="ko-KR" altLang="en-US" sz="1200"/>
          </a:p>
        </p:txBody>
      </p:sp>
      <p:grpSp>
        <p:nvGrpSpPr>
          <p:cNvPr id="53" name="그룹 52"/>
          <p:cNvGrpSpPr/>
          <p:nvPr/>
        </p:nvGrpSpPr>
        <p:grpSpPr>
          <a:xfrm>
            <a:off x="504304" y="3136295"/>
            <a:ext cx="2143300" cy="1916497"/>
            <a:chOff x="3426226" y="1556808"/>
            <a:chExt cx="2725192" cy="2067541"/>
          </a:xfrm>
        </p:grpSpPr>
        <p:sp>
          <p:nvSpPr>
            <p:cNvPr id="47" name="직사각형 46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80598" y="2391358"/>
              <a:ext cx="1531445" cy="398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4304" y="5134171"/>
            <a:ext cx="996140" cy="890729"/>
            <a:chOff x="3426226" y="1556808"/>
            <a:chExt cx="2725192" cy="2067541"/>
          </a:xfrm>
        </p:grpSpPr>
        <p:sp>
          <p:nvSpPr>
            <p:cNvPr id="65" name="직사각형 64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40629" y="2333481"/>
              <a:ext cx="1808017" cy="5000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565568" y="5119366"/>
            <a:ext cx="653930" cy="584731"/>
            <a:chOff x="3426226" y="1556808"/>
            <a:chExt cx="2725192" cy="2067541"/>
          </a:xfrm>
        </p:grpSpPr>
        <p:sp>
          <p:nvSpPr>
            <p:cNvPr id="80" name="직사각형 79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300354" y="5113736"/>
            <a:ext cx="389310" cy="348113"/>
            <a:chOff x="3426226" y="1556808"/>
            <a:chExt cx="2725192" cy="2067541"/>
          </a:xfrm>
        </p:grpSpPr>
        <p:sp>
          <p:nvSpPr>
            <p:cNvPr id="86" name="직사각형 85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09751" y="2176536"/>
              <a:ext cx="2539838" cy="9139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8303" y="1280028"/>
            <a:ext cx="152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TITLE </a:t>
            </a:r>
            <a:r>
              <a:rPr lang="ko-KR" altLang="en-US" sz="1600" dirty="0" smtClean="0"/>
              <a:t>텍스트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38303" y="1505364"/>
            <a:ext cx="1520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내용 </a:t>
            </a:r>
            <a:r>
              <a:rPr lang="ko-KR" altLang="en-US" sz="1000" dirty="0"/>
              <a:t>텍</a:t>
            </a:r>
            <a:r>
              <a:rPr lang="ko-KR" altLang="en-US" sz="1000" dirty="0" smtClean="0"/>
              <a:t>스트</a:t>
            </a:r>
            <a:endParaRPr lang="ko-KR" altLang="en-US" sz="10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613163" y="5414943"/>
            <a:ext cx="330522" cy="578307"/>
            <a:chOff x="3945168" y="2839833"/>
            <a:chExt cx="475386" cy="917520"/>
          </a:xfrm>
        </p:grpSpPr>
        <p:sp>
          <p:nvSpPr>
            <p:cNvPr id="94" name="타원 93"/>
            <p:cNvSpPr/>
            <p:nvPr/>
          </p:nvSpPr>
          <p:spPr>
            <a:xfrm>
              <a:off x="3956858" y="2839833"/>
              <a:ext cx="452007" cy="4520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16200000">
              <a:off x="3924244" y="3261043"/>
              <a:ext cx="517234" cy="4753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521135" y="1280028"/>
            <a:ext cx="653930" cy="584731"/>
            <a:chOff x="3426226" y="1556808"/>
            <a:chExt cx="2725192" cy="2067541"/>
          </a:xfrm>
        </p:grpSpPr>
        <p:sp>
          <p:nvSpPr>
            <p:cNvPr id="98" name="직사각형 9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459768" y="1284405"/>
            <a:ext cx="653930" cy="584731"/>
            <a:chOff x="3426226" y="1556808"/>
            <a:chExt cx="2725192" cy="2067541"/>
          </a:xfrm>
        </p:grpSpPr>
        <p:sp>
          <p:nvSpPr>
            <p:cNvPr id="103" name="직사각형 10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353396" y="1291442"/>
            <a:ext cx="653930" cy="584731"/>
            <a:chOff x="3426226" y="1556808"/>
            <a:chExt cx="2725192" cy="2067541"/>
          </a:xfrm>
        </p:grpSpPr>
        <p:sp>
          <p:nvSpPr>
            <p:cNvPr id="108" name="직사각형 10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21135" y="2008291"/>
            <a:ext cx="653930" cy="584731"/>
            <a:chOff x="3426226" y="1556808"/>
            <a:chExt cx="2725192" cy="2067541"/>
          </a:xfrm>
        </p:grpSpPr>
        <p:sp>
          <p:nvSpPr>
            <p:cNvPr id="113" name="직사각형 11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459768" y="2012668"/>
            <a:ext cx="653930" cy="584731"/>
            <a:chOff x="3426226" y="1556808"/>
            <a:chExt cx="2725192" cy="2067541"/>
          </a:xfrm>
        </p:grpSpPr>
        <p:sp>
          <p:nvSpPr>
            <p:cNvPr id="118" name="직사각형 11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353396" y="2019705"/>
            <a:ext cx="653930" cy="584731"/>
            <a:chOff x="3426226" y="1556808"/>
            <a:chExt cx="2725192" cy="2067541"/>
          </a:xfrm>
        </p:grpSpPr>
        <p:sp>
          <p:nvSpPr>
            <p:cNvPr id="123" name="직사각형 12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509017" y="377549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28" name="직사각형 12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447650" y="3779876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33" name="직사각형 13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341278" y="3786913"/>
            <a:ext cx="653930" cy="584731"/>
            <a:chOff x="3426226" y="1556808"/>
            <a:chExt cx="2725192" cy="2067541"/>
          </a:xfrm>
        </p:grpSpPr>
        <p:sp>
          <p:nvSpPr>
            <p:cNvPr id="138" name="직사각형 13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09017" y="4503762"/>
            <a:ext cx="653930" cy="584731"/>
            <a:chOff x="3426226" y="1556808"/>
            <a:chExt cx="2725192" cy="2067541"/>
          </a:xfrm>
        </p:grpSpPr>
        <p:sp>
          <p:nvSpPr>
            <p:cNvPr id="143" name="직사각형 14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447650" y="450813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341278" y="4515176"/>
            <a:ext cx="653930" cy="584731"/>
            <a:chOff x="3426226" y="1556808"/>
            <a:chExt cx="2725192" cy="2067541"/>
          </a:xfrm>
        </p:grpSpPr>
        <p:sp>
          <p:nvSpPr>
            <p:cNvPr id="153" name="직사각형 15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4285394" y="2708904"/>
            <a:ext cx="978442" cy="885092"/>
            <a:chOff x="4200387" y="2634081"/>
            <a:chExt cx="1109237" cy="1003408"/>
          </a:xfrm>
        </p:grpSpPr>
        <p:sp>
          <p:nvSpPr>
            <p:cNvPr id="157" name="순서도: 연결자 156"/>
            <p:cNvSpPr/>
            <p:nvPr/>
          </p:nvSpPr>
          <p:spPr>
            <a:xfrm>
              <a:off x="4456304" y="26340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순서도: 연결자 157"/>
            <p:cNvSpPr/>
            <p:nvPr/>
          </p:nvSpPr>
          <p:spPr>
            <a:xfrm>
              <a:off x="4456304" y="281736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순서도: 연결자 158"/>
            <p:cNvSpPr/>
            <p:nvPr/>
          </p:nvSpPr>
          <p:spPr>
            <a:xfrm>
              <a:off x="4455406" y="301923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4455406" y="3251434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4448557" y="347500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연결자 166"/>
            <p:cNvSpPr/>
            <p:nvPr/>
          </p:nvSpPr>
          <p:spPr>
            <a:xfrm>
              <a:off x="4687685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4687685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순서도: 연결자 168"/>
            <p:cNvSpPr/>
            <p:nvPr/>
          </p:nvSpPr>
          <p:spPr>
            <a:xfrm>
              <a:off x="4686787" y="302771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순서도: 연결자 169"/>
            <p:cNvSpPr/>
            <p:nvPr/>
          </p:nvSpPr>
          <p:spPr>
            <a:xfrm>
              <a:off x="4686787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순서도: 연결자 170"/>
            <p:cNvSpPr/>
            <p:nvPr/>
          </p:nvSpPr>
          <p:spPr>
            <a:xfrm>
              <a:off x="4679938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순서도: 연결자 171"/>
            <p:cNvSpPr/>
            <p:nvPr/>
          </p:nvSpPr>
          <p:spPr>
            <a:xfrm>
              <a:off x="4911810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연결자 172"/>
            <p:cNvSpPr/>
            <p:nvPr/>
          </p:nvSpPr>
          <p:spPr>
            <a:xfrm>
              <a:off x="4911810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/>
            <p:cNvSpPr/>
            <p:nvPr/>
          </p:nvSpPr>
          <p:spPr>
            <a:xfrm>
              <a:off x="4910912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순서도: 연결자 174"/>
            <p:cNvSpPr/>
            <p:nvPr/>
          </p:nvSpPr>
          <p:spPr>
            <a:xfrm>
              <a:off x="4910912" y="3259922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순서도: 연결자 175"/>
            <p:cNvSpPr/>
            <p:nvPr/>
          </p:nvSpPr>
          <p:spPr>
            <a:xfrm>
              <a:off x="4904063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연결자 176"/>
            <p:cNvSpPr/>
            <p:nvPr/>
          </p:nvSpPr>
          <p:spPr>
            <a:xfrm>
              <a:off x="5156386" y="264333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연결자 177"/>
            <p:cNvSpPr/>
            <p:nvPr/>
          </p:nvSpPr>
          <p:spPr>
            <a:xfrm>
              <a:off x="5156386" y="282661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순서도: 연결자 178"/>
            <p:cNvSpPr/>
            <p:nvPr/>
          </p:nvSpPr>
          <p:spPr>
            <a:xfrm>
              <a:off x="5155488" y="30284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순서도: 연결자 179"/>
            <p:cNvSpPr/>
            <p:nvPr/>
          </p:nvSpPr>
          <p:spPr>
            <a:xfrm>
              <a:off x="5155488" y="3260685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연결자 180"/>
            <p:cNvSpPr/>
            <p:nvPr/>
          </p:nvSpPr>
          <p:spPr>
            <a:xfrm>
              <a:off x="5148639" y="3484251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순서도: 연결자 181"/>
            <p:cNvSpPr/>
            <p:nvPr/>
          </p:nvSpPr>
          <p:spPr>
            <a:xfrm>
              <a:off x="4208134" y="2642569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순서도: 연결자 182"/>
            <p:cNvSpPr/>
            <p:nvPr/>
          </p:nvSpPr>
          <p:spPr>
            <a:xfrm>
              <a:off x="4208134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연결자 183"/>
            <p:cNvSpPr/>
            <p:nvPr/>
          </p:nvSpPr>
          <p:spPr>
            <a:xfrm>
              <a:off x="4207236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순서도: 연결자 184"/>
            <p:cNvSpPr/>
            <p:nvPr/>
          </p:nvSpPr>
          <p:spPr>
            <a:xfrm>
              <a:off x="4207236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연결자 185"/>
            <p:cNvSpPr/>
            <p:nvPr/>
          </p:nvSpPr>
          <p:spPr>
            <a:xfrm>
              <a:off x="4200387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L 도형 187"/>
          <p:cNvSpPr/>
          <p:nvPr/>
        </p:nvSpPr>
        <p:spPr>
          <a:xfrm rot="19170624">
            <a:off x="3401414" y="3530914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L 도형 188"/>
          <p:cNvSpPr/>
          <p:nvPr/>
        </p:nvSpPr>
        <p:spPr>
          <a:xfrm rot="19170624">
            <a:off x="4324528" y="3505697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L 도형 189"/>
          <p:cNvSpPr/>
          <p:nvPr/>
        </p:nvSpPr>
        <p:spPr>
          <a:xfrm rot="19170624">
            <a:off x="4306753" y="4246809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3465517" y="5340136"/>
            <a:ext cx="656299" cy="65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578719" y="5302721"/>
            <a:ext cx="285099" cy="2850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포인트가 5개인 별 91"/>
          <p:cNvSpPr/>
          <p:nvPr/>
        </p:nvSpPr>
        <p:spPr>
          <a:xfrm>
            <a:off x="4596001" y="5317297"/>
            <a:ext cx="250537" cy="250537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7889375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4226036" y="5311383"/>
            <a:ext cx="285099" cy="285099"/>
            <a:chOff x="4226036" y="5311383"/>
            <a:chExt cx="285099" cy="285099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4226036" y="5311383"/>
              <a:ext cx="285099" cy="2850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포인트가 5개인 별 194"/>
            <p:cNvSpPr/>
            <p:nvPr/>
          </p:nvSpPr>
          <p:spPr>
            <a:xfrm>
              <a:off x="4243318" y="5325959"/>
              <a:ext cx="250537" cy="250537"/>
            </a:xfrm>
            <a:prstGeom prst="star5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6808124" y="1280028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808123" y="1512662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6808123" y="1745296"/>
            <a:ext cx="1180405" cy="191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8013466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853041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/>
          <p:cNvGrpSpPr/>
          <p:nvPr/>
        </p:nvGrpSpPr>
        <p:grpSpPr>
          <a:xfrm>
            <a:off x="7791792" y="1753755"/>
            <a:ext cx="195166" cy="193210"/>
            <a:chOff x="7730578" y="2617832"/>
            <a:chExt cx="195166" cy="193210"/>
          </a:xfrm>
        </p:grpSpPr>
        <p:sp>
          <p:nvSpPr>
            <p:cNvPr id="213" name="직사각형 212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병합 92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8632937" y="1745296"/>
            <a:ext cx="195166" cy="193210"/>
            <a:chOff x="7730578" y="2617832"/>
            <a:chExt cx="195166" cy="193210"/>
          </a:xfrm>
        </p:grpSpPr>
        <p:sp>
          <p:nvSpPr>
            <p:cNvPr id="231" name="직사각형 230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순서도: 병합 231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9480049" y="1745296"/>
            <a:ext cx="195166" cy="193210"/>
            <a:chOff x="7730578" y="2617832"/>
            <a:chExt cx="195166" cy="193210"/>
          </a:xfrm>
        </p:grpSpPr>
        <p:sp>
          <p:nvSpPr>
            <p:cNvPr id="234" name="직사각형 233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순서도: 병합 234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794856" y="1954369"/>
            <a:ext cx="2895703" cy="1034037"/>
            <a:chOff x="6794856" y="1954369"/>
            <a:chExt cx="2895703" cy="1034037"/>
          </a:xfrm>
        </p:grpSpPr>
        <p:sp>
          <p:nvSpPr>
            <p:cNvPr id="202" name="직사각형 201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순서도: 병합 237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순서도: 병합 240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직사각형 245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6790556" y="148545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이메일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801490" y="1244216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이름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801490" y="171320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년도</a:t>
            </a:r>
            <a:endParaRPr lang="ko-KR" alt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134734" y="1729079"/>
            <a:ext cx="382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월</a:t>
            </a:r>
            <a:endParaRPr lang="ko-KR" altLang="en-US" sz="9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929009" y="1721188"/>
            <a:ext cx="49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일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828607" y="4161160"/>
            <a:ext cx="963334" cy="192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830683" y="4425803"/>
            <a:ext cx="961233" cy="1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7585721" y="4159543"/>
            <a:ext cx="197431" cy="193210"/>
            <a:chOff x="7730578" y="2617832"/>
            <a:chExt cx="195166" cy="193210"/>
          </a:xfrm>
        </p:grpSpPr>
        <p:sp>
          <p:nvSpPr>
            <p:cNvPr id="277" name="직사각형 276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순서도: 병합 277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585721" y="4434119"/>
            <a:ext cx="197431" cy="156716"/>
            <a:chOff x="7730578" y="2617832"/>
            <a:chExt cx="195166" cy="193210"/>
          </a:xfrm>
        </p:grpSpPr>
        <p:sp>
          <p:nvSpPr>
            <p:cNvPr id="275" name="직사각형 274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순서도: 병합 275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6830202" y="4590835"/>
            <a:ext cx="961720" cy="53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TextBox 265"/>
          <p:cNvSpPr txBox="1"/>
          <p:nvPr/>
        </p:nvSpPr>
        <p:spPr>
          <a:xfrm>
            <a:off x="6828604" y="4393369"/>
            <a:ext cx="1072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28579" y="4158645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6831892" y="4639287"/>
            <a:ext cx="2877969" cy="508821"/>
            <a:chOff x="6794856" y="3007143"/>
            <a:chExt cx="2880359" cy="508821"/>
          </a:xfrm>
        </p:grpSpPr>
        <p:sp>
          <p:nvSpPr>
            <p:cNvPr id="272" name="직사각형 271"/>
            <p:cNvSpPr/>
            <p:nvPr/>
          </p:nvSpPr>
          <p:spPr>
            <a:xfrm>
              <a:off x="6794856" y="3007143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801491" y="3156637"/>
              <a:ext cx="944052" cy="2011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6794856" y="3341137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815339" y="4581365"/>
            <a:ext cx="976755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15339" y="4765466"/>
            <a:ext cx="875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21972" y="4939206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6812922" y="3093429"/>
            <a:ext cx="2929429" cy="1034037"/>
            <a:chOff x="6794856" y="1954369"/>
            <a:chExt cx="2895703" cy="1034037"/>
          </a:xfrm>
        </p:grpSpPr>
        <p:sp>
          <p:nvSpPr>
            <p:cNvPr id="299" name="직사각형 298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1" name="그룹 300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315" name="직사각형 314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순서도: 병합 315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313" name="직사각형 312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순서도: 병합 313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3" name="직사각형 302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310" name="직사각형 309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7" name="TextBox 30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18" name="포인트가 5개인 별 317"/>
          <p:cNvSpPr/>
          <p:nvPr/>
        </p:nvSpPr>
        <p:spPr>
          <a:xfrm>
            <a:off x="8206480" y="418048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포인트가 5개인 별 318"/>
          <p:cNvSpPr/>
          <p:nvPr/>
        </p:nvSpPr>
        <p:spPr>
          <a:xfrm>
            <a:off x="851936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포인트가 5개인 별 319"/>
          <p:cNvSpPr/>
          <p:nvPr/>
        </p:nvSpPr>
        <p:spPr>
          <a:xfrm>
            <a:off x="883708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포인트가 5개인 별 320"/>
          <p:cNvSpPr/>
          <p:nvPr/>
        </p:nvSpPr>
        <p:spPr>
          <a:xfrm>
            <a:off x="9150589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8342236" y="4648059"/>
            <a:ext cx="105889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866620" y="4648059"/>
            <a:ext cx="503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순서도: 연결자 326"/>
          <p:cNvSpPr/>
          <p:nvPr/>
        </p:nvSpPr>
        <p:spPr>
          <a:xfrm>
            <a:off x="7600439" y="535554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866621" y="4848189"/>
            <a:ext cx="1561942" cy="2046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순서도: 연결자 328"/>
          <p:cNvSpPr/>
          <p:nvPr/>
        </p:nvSpPr>
        <p:spPr>
          <a:xfrm>
            <a:off x="7928388" y="4904580"/>
            <a:ext cx="85075" cy="85075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329" idx="5"/>
          </p:cNvCxnSpPr>
          <p:nvPr/>
        </p:nvCxnSpPr>
        <p:spPr>
          <a:xfrm>
            <a:off x="8001004" y="4977196"/>
            <a:ext cx="74226" cy="307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6899560" y="5355548"/>
            <a:ext cx="138018" cy="16099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순서도: 연결자 333"/>
          <p:cNvSpPr/>
          <p:nvPr/>
        </p:nvSpPr>
        <p:spPr>
          <a:xfrm>
            <a:off x="8280501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TextBox 334"/>
          <p:cNvSpPr txBox="1"/>
          <p:nvPr/>
        </p:nvSpPr>
        <p:spPr>
          <a:xfrm>
            <a:off x="7024249" y="5318799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769103" y="5310584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37" name="TextBox 336"/>
          <p:cNvSpPr txBox="1"/>
          <p:nvPr/>
        </p:nvSpPr>
        <p:spPr>
          <a:xfrm>
            <a:off x="8432024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38" name="순서도: 연결자 337"/>
          <p:cNvSpPr/>
          <p:nvPr/>
        </p:nvSpPr>
        <p:spPr>
          <a:xfrm>
            <a:off x="8904184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9055707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0" name="TextBox 339"/>
          <p:cNvSpPr txBox="1"/>
          <p:nvPr/>
        </p:nvSpPr>
        <p:spPr>
          <a:xfrm>
            <a:off x="7024249" y="5676254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769103" y="5668039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432024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3" name="TextBox 342"/>
          <p:cNvSpPr txBox="1"/>
          <p:nvPr/>
        </p:nvSpPr>
        <p:spPr>
          <a:xfrm>
            <a:off x="9055707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4" name="직사각형 343"/>
          <p:cNvSpPr/>
          <p:nvPr/>
        </p:nvSpPr>
        <p:spPr>
          <a:xfrm>
            <a:off x="690899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75990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82727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8912238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L 도형 348"/>
          <p:cNvSpPr/>
          <p:nvPr/>
        </p:nvSpPr>
        <p:spPr>
          <a:xfrm rot="19170624">
            <a:off x="6904474" y="5653352"/>
            <a:ext cx="258350" cy="110418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755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4295066" y="2964447"/>
            <a:ext cx="9788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1.</a:t>
            </a:r>
            <a:r>
              <a:rPr lang="ko-KR" altLang="en-US" sz="1050" dirty="0" err="1" smtClean="0"/>
              <a:t>발급내역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2.</a:t>
            </a:r>
            <a:r>
              <a:rPr lang="ko-KR" altLang="en-US" sz="1050" dirty="0" smtClean="0"/>
              <a:t>발급신청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3.</a:t>
            </a:r>
            <a:r>
              <a:rPr lang="ko-KR" altLang="en-US" sz="1050" dirty="0" err="1" smtClean="0"/>
              <a:t>발급정보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49382" y="224444"/>
            <a:ext cx="48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382" y="726780"/>
            <a:ext cx="34248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앞선 페르소나 설정의 문제점 해결방안을 목표로 하여 기존 모바일 시루 사용 과정을 개선하여 </a:t>
            </a:r>
            <a:r>
              <a:rPr lang="ko-KR" altLang="en-US" sz="1050" dirty="0" err="1" smtClean="0"/>
              <a:t>플로우</a:t>
            </a:r>
            <a:r>
              <a:rPr lang="ko-KR" altLang="en-US" sz="1050" dirty="0" smtClean="0"/>
              <a:t> 차트를 재작하였습니다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4" name="타원 3"/>
          <p:cNvSpPr/>
          <p:nvPr/>
        </p:nvSpPr>
        <p:spPr>
          <a:xfrm>
            <a:off x="4139738" y="166255"/>
            <a:ext cx="1604357" cy="560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3276" y="319559"/>
            <a:ext cx="1097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앱 시작하기</a:t>
            </a:r>
            <a:endParaRPr lang="ko-KR" altLang="en-US" sz="1050" dirty="0"/>
          </a:p>
        </p:txBody>
      </p:sp>
      <p:sp>
        <p:nvSpPr>
          <p:cNvPr id="14" name="직사각형 13"/>
          <p:cNvSpPr/>
          <p:nvPr/>
        </p:nvSpPr>
        <p:spPr>
          <a:xfrm>
            <a:off x="4139738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52502" y="103263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Onboarding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6434051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25739" y="1032632"/>
            <a:ext cx="16116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비밀번호 입력</a:t>
            </a:r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 rot="2677117">
            <a:off x="8747074" y="718328"/>
            <a:ext cx="847898" cy="847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302575" y="998007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615340" y="1015320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본인 인증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818909" y="1113905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4"/>
            <a:endCxn id="14" idx="0"/>
          </p:cNvCxnSpPr>
          <p:nvPr/>
        </p:nvCxnSpPr>
        <p:spPr>
          <a:xfrm>
            <a:off x="4941917" y="726780"/>
            <a:ext cx="0" cy="2885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8038404" y="1155433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9770558" y="1130528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8038404" y="1295546"/>
            <a:ext cx="590200" cy="1662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7232073" y="1386988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434051" y="1681837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746815" y="169914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dashboard</a:t>
            </a:r>
            <a:endParaRPr lang="ko-KR" altLang="en-US" sz="105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7231541" y="2010394"/>
            <a:ext cx="0" cy="19247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06330" y="2202873"/>
            <a:ext cx="10592474" cy="1671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40770" y="244500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88897" y="101188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재등록</a:t>
            </a:r>
            <a:endParaRPr lang="ko-KR" altLang="en-US" sz="1050" dirty="0"/>
          </a:p>
        </p:txBody>
      </p:sp>
      <p:sp>
        <p:nvSpPr>
          <p:cNvPr id="35" name="직사각형 34"/>
          <p:cNvSpPr/>
          <p:nvPr/>
        </p:nvSpPr>
        <p:spPr>
          <a:xfrm>
            <a:off x="1662493" y="2445003"/>
            <a:ext cx="980902" cy="257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984216" y="244500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05939" y="244500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627662" y="243950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49385" y="245698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269041" y="2464162"/>
            <a:ext cx="980902" cy="25769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588697" y="246416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908353" y="246416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814111" y="218779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2069866" y="219521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3419883" y="218690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4794311" y="220324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6116034" y="218576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7435690" y="223705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8755346" y="221958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075002" y="221190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11390500" y="2211905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4928" y="2448159"/>
            <a:ext cx="978825" cy="2539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76" name="직사각형 75"/>
          <p:cNvSpPr/>
          <p:nvPr/>
        </p:nvSpPr>
        <p:spPr>
          <a:xfrm>
            <a:off x="338689" y="296129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812030" y="270408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2847" y="296444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QR</a:t>
            </a:r>
            <a:r>
              <a:rPr lang="ko-KR" altLang="en-US" sz="1050" dirty="0" smtClean="0"/>
              <a:t>코드 스캔</a:t>
            </a:r>
            <a:endParaRPr lang="ko-KR" altLang="en-US" sz="1050" dirty="0"/>
          </a:p>
        </p:txBody>
      </p:sp>
      <p:sp>
        <p:nvSpPr>
          <p:cNvPr id="83" name="직사각형 82"/>
          <p:cNvSpPr/>
          <p:nvPr/>
        </p:nvSpPr>
        <p:spPr>
          <a:xfrm>
            <a:off x="338689" y="3474425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812030" y="321721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9382" y="3477580"/>
            <a:ext cx="1188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결제금액 입력</a:t>
            </a:r>
            <a:endParaRPr lang="ko-KR" altLang="en-US" sz="1050" dirty="0"/>
          </a:p>
        </p:txBody>
      </p:sp>
      <p:sp>
        <p:nvSpPr>
          <p:cNvPr id="86" name="직사각형 85"/>
          <p:cNvSpPr/>
          <p:nvPr/>
        </p:nvSpPr>
        <p:spPr>
          <a:xfrm>
            <a:off x="338689" y="398646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812030" y="372925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9382" y="3989619"/>
            <a:ext cx="1188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비밀번호 입력</a:t>
            </a:r>
            <a:endParaRPr lang="ko-KR" altLang="en-US" sz="1050" dirty="0"/>
          </a:p>
        </p:txBody>
      </p:sp>
      <p:sp>
        <p:nvSpPr>
          <p:cNvPr id="89" name="직사각형 88"/>
          <p:cNvSpPr/>
          <p:nvPr/>
        </p:nvSpPr>
        <p:spPr>
          <a:xfrm>
            <a:off x="1641223" y="2954670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2114564" y="2697462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645381" y="2957825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가맹점 찾기</a:t>
            </a:r>
            <a:endParaRPr lang="ko-KR" altLang="en-US" sz="1050" dirty="0"/>
          </a:p>
        </p:txBody>
      </p:sp>
      <p:sp>
        <p:nvSpPr>
          <p:cNvPr id="92" name="직사각형 91"/>
          <p:cNvSpPr/>
          <p:nvPr/>
        </p:nvSpPr>
        <p:spPr>
          <a:xfrm>
            <a:off x="1620993" y="3471977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2094334" y="3214769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625151" y="347513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매장정보</a:t>
            </a:r>
            <a:endParaRPr lang="ko-KR" altLang="en-US" sz="1050" dirty="0"/>
          </a:p>
        </p:txBody>
      </p:sp>
      <p:sp>
        <p:nvSpPr>
          <p:cNvPr id="95" name="직사각형 94"/>
          <p:cNvSpPr/>
          <p:nvPr/>
        </p:nvSpPr>
        <p:spPr>
          <a:xfrm>
            <a:off x="338689" y="449534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/>
          <p:cNvCxnSpPr/>
          <p:nvPr/>
        </p:nvCxnSpPr>
        <p:spPr>
          <a:xfrm flipH="1">
            <a:off x="812030" y="4238140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2847" y="449850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 완료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2984216" y="296990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3457557" y="271269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988374" y="297305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상세내역</a:t>
            </a:r>
            <a:endParaRPr lang="ko-KR" altLang="en-US" sz="1050" dirty="0"/>
          </a:p>
        </p:txBody>
      </p:sp>
      <p:sp>
        <p:nvSpPr>
          <p:cNvPr id="101" name="직사각형 100"/>
          <p:cNvSpPr/>
          <p:nvPr/>
        </p:nvSpPr>
        <p:spPr>
          <a:xfrm>
            <a:off x="1618912" y="3991786"/>
            <a:ext cx="980902" cy="59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 flipH="1">
            <a:off x="2092253" y="3734578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611678" y="3985425"/>
            <a:ext cx="9788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1. </a:t>
            </a:r>
            <a:r>
              <a:rPr lang="ko-KR" altLang="en-US" sz="1050" dirty="0" err="1" smtClean="0"/>
              <a:t>원격주문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2. </a:t>
            </a:r>
            <a:r>
              <a:rPr lang="ko-KR" altLang="en-US" sz="1050" dirty="0" err="1" smtClean="0"/>
              <a:t>오류신고</a:t>
            </a:r>
            <a:endParaRPr lang="ko-KR" altLang="en-US" sz="1050" dirty="0"/>
          </a:p>
        </p:txBody>
      </p:sp>
      <p:sp>
        <p:nvSpPr>
          <p:cNvPr id="104" name="직사각형 103"/>
          <p:cNvSpPr/>
          <p:nvPr/>
        </p:nvSpPr>
        <p:spPr>
          <a:xfrm>
            <a:off x="4290908" y="2961292"/>
            <a:ext cx="980902" cy="734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/>
          <p:cNvCxnSpPr/>
          <p:nvPr/>
        </p:nvCxnSpPr>
        <p:spPr>
          <a:xfrm flipH="1">
            <a:off x="4764249" y="270408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266960" y="296990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 flipH="1">
            <a:off x="8740301" y="271269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271118" y="297305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가맹점찾기</a:t>
            </a:r>
            <a:endParaRPr lang="ko-KR" altLang="en-US" sz="1050" dirty="0"/>
          </a:p>
        </p:txBody>
      </p:sp>
      <p:sp>
        <p:nvSpPr>
          <p:cNvPr id="110" name="직사각형 109"/>
          <p:cNvSpPr/>
          <p:nvPr/>
        </p:nvSpPr>
        <p:spPr>
          <a:xfrm>
            <a:off x="8264879" y="348720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8738220" y="3230000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69037" y="349036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매장정보</a:t>
            </a:r>
            <a:endParaRPr lang="ko-KR" altLang="en-US" sz="1050" dirty="0"/>
          </a:p>
        </p:txBody>
      </p:sp>
      <p:sp>
        <p:nvSpPr>
          <p:cNvPr id="113" name="직사각형 112"/>
          <p:cNvSpPr/>
          <p:nvPr/>
        </p:nvSpPr>
        <p:spPr>
          <a:xfrm>
            <a:off x="8264879" y="398646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/>
          <p:nvPr/>
        </p:nvCxnSpPr>
        <p:spPr>
          <a:xfrm flipH="1">
            <a:off x="8738220" y="372925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69037" y="398961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원격정보</a:t>
            </a:r>
            <a:endParaRPr lang="ko-KR" altLang="en-US" sz="1050" dirty="0"/>
          </a:p>
        </p:txBody>
      </p:sp>
      <p:sp>
        <p:nvSpPr>
          <p:cNvPr id="116" name="직사각형 115"/>
          <p:cNvSpPr/>
          <p:nvPr/>
        </p:nvSpPr>
        <p:spPr>
          <a:xfrm>
            <a:off x="9581431" y="297332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10054772" y="271611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585589" y="297647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계좌추가</a:t>
            </a:r>
            <a:endParaRPr lang="ko-KR" altLang="en-US" sz="1050" dirty="0"/>
          </a:p>
        </p:txBody>
      </p:sp>
      <p:sp>
        <p:nvSpPr>
          <p:cNvPr id="119" name="직사각형 118"/>
          <p:cNvSpPr/>
          <p:nvPr/>
        </p:nvSpPr>
        <p:spPr>
          <a:xfrm rot="2677117">
            <a:off x="8440472" y="4758312"/>
            <a:ext cx="847898" cy="847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8382295" y="505186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주문확인</a:t>
            </a:r>
            <a:endParaRPr lang="ko-KR" altLang="en-US" sz="1050" dirty="0"/>
          </a:p>
        </p:txBody>
      </p:sp>
      <p:sp>
        <p:nvSpPr>
          <p:cNvPr id="121" name="직사각형 120"/>
          <p:cNvSpPr/>
          <p:nvPr/>
        </p:nvSpPr>
        <p:spPr>
          <a:xfrm>
            <a:off x="10070843" y="5049960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10072920" y="504933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결제완료</a:t>
            </a:r>
            <a:endParaRPr lang="ko-KR" altLang="en-US" sz="1050" dirty="0"/>
          </a:p>
        </p:txBody>
      </p:sp>
      <p:sp>
        <p:nvSpPr>
          <p:cNvPr id="123" name="직사각형 122"/>
          <p:cNvSpPr/>
          <p:nvPr/>
        </p:nvSpPr>
        <p:spPr>
          <a:xfrm>
            <a:off x="9380849" y="591707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9385007" y="592022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홈</a:t>
            </a:r>
            <a:endParaRPr lang="ko-KR" altLang="en-US" sz="1050" dirty="0"/>
          </a:p>
        </p:txBody>
      </p:sp>
      <p:sp>
        <p:nvSpPr>
          <p:cNvPr id="125" name="직사각형 124"/>
          <p:cNvSpPr/>
          <p:nvPr/>
        </p:nvSpPr>
        <p:spPr>
          <a:xfrm>
            <a:off x="10923949" y="591707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928107" y="592022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전화걸기</a:t>
            </a:r>
            <a:endParaRPr lang="ko-KR" altLang="en-US" sz="1050" dirty="0"/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8927869" y="4248857"/>
            <a:ext cx="8313" cy="3338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8570419" y="4311178"/>
            <a:ext cx="0" cy="40150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V="1">
            <a:off x="9516520" y="5176294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557136" y="5311071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H="1">
            <a:off x="9871300" y="5564812"/>
            <a:ext cx="15462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9871300" y="555169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H="1">
            <a:off x="11410242" y="5572632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654187" y="24419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가맹점 지도</a:t>
            </a:r>
            <a:endParaRPr lang="ko-KR" altLang="en-US" sz="1050" dirty="0"/>
          </a:p>
        </p:txBody>
      </p:sp>
      <p:sp>
        <p:nvSpPr>
          <p:cNvPr id="144" name="TextBox 143"/>
          <p:cNvSpPr txBox="1"/>
          <p:nvPr/>
        </p:nvSpPr>
        <p:spPr>
          <a:xfrm>
            <a:off x="3000289" y="245122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이용내역</a:t>
            </a:r>
            <a:endParaRPr lang="ko-KR" altLang="en-US" sz="1050" dirty="0"/>
          </a:p>
        </p:txBody>
      </p:sp>
      <p:sp>
        <p:nvSpPr>
          <p:cNvPr id="145" name="TextBox 144"/>
          <p:cNvSpPr txBox="1"/>
          <p:nvPr/>
        </p:nvSpPr>
        <p:spPr>
          <a:xfrm>
            <a:off x="4304921" y="24395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현금영수증</a:t>
            </a:r>
            <a:endParaRPr lang="ko-KR" altLang="en-US" sz="1050" dirty="0"/>
          </a:p>
        </p:txBody>
      </p:sp>
      <p:sp>
        <p:nvSpPr>
          <p:cNvPr id="146" name="TextBox 145"/>
          <p:cNvSpPr txBox="1"/>
          <p:nvPr/>
        </p:nvSpPr>
        <p:spPr>
          <a:xfrm>
            <a:off x="5633887" y="24395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구매</a:t>
            </a:r>
            <a:endParaRPr lang="ko-KR" altLang="en-US" sz="1050" dirty="0"/>
          </a:p>
        </p:txBody>
      </p:sp>
      <p:sp>
        <p:nvSpPr>
          <p:cNvPr id="147" name="TextBox 146"/>
          <p:cNvSpPr txBox="1"/>
          <p:nvPr/>
        </p:nvSpPr>
        <p:spPr>
          <a:xfrm>
            <a:off x="6953280" y="245622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선물</a:t>
            </a:r>
            <a:endParaRPr lang="ko-KR" altLang="en-US" sz="1050" dirty="0"/>
          </a:p>
        </p:txBody>
      </p:sp>
      <p:sp>
        <p:nvSpPr>
          <p:cNvPr id="148" name="TextBox 147"/>
          <p:cNvSpPr txBox="1"/>
          <p:nvPr/>
        </p:nvSpPr>
        <p:spPr>
          <a:xfrm>
            <a:off x="8267223" y="246316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원격결제</a:t>
            </a:r>
            <a:endParaRPr lang="ko-KR" altLang="en-US" sz="1050" dirty="0"/>
          </a:p>
        </p:txBody>
      </p:sp>
      <p:sp>
        <p:nvSpPr>
          <p:cNvPr id="149" name="TextBox 148"/>
          <p:cNvSpPr txBox="1"/>
          <p:nvPr/>
        </p:nvSpPr>
        <p:spPr>
          <a:xfrm>
            <a:off x="9588115" y="246316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연결계좌</a:t>
            </a:r>
            <a:endParaRPr lang="ko-KR" altLang="en-US" sz="1050" dirty="0"/>
          </a:p>
        </p:txBody>
      </p:sp>
      <p:sp>
        <p:nvSpPr>
          <p:cNvPr id="150" name="TextBox 149"/>
          <p:cNvSpPr txBox="1"/>
          <p:nvPr/>
        </p:nvSpPr>
        <p:spPr>
          <a:xfrm>
            <a:off x="10898428" y="247107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프로필</a:t>
            </a:r>
            <a:endParaRPr lang="ko-KR" altLang="en-US" sz="1050" dirty="0"/>
          </a:p>
        </p:txBody>
      </p:sp>
      <p:sp>
        <p:nvSpPr>
          <p:cNvPr id="151" name="TextBox 150"/>
          <p:cNvSpPr txBox="1"/>
          <p:nvPr/>
        </p:nvSpPr>
        <p:spPr>
          <a:xfrm>
            <a:off x="8165126" y="1380698"/>
            <a:ext cx="566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아니요</a:t>
            </a:r>
            <a:endParaRPr lang="ko-KR" altLang="en-US" sz="1000"/>
          </a:p>
        </p:txBody>
      </p:sp>
      <p:sp>
        <p:nvSpPr>
          <p:cNvPr id="152" name="TextBox 151"/>
          <p:cNvSpPr txBox="1"/>
          <p:nvPr/>
        </p:nvSpPr>
        <p:spPr>
          <a:xfrm>
            <a:off x="9761475" y="1223871"/>
            <a:ext cx="566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63593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173</Words>
  <Application>Microsoft Office PowerPoint</Application>
  <PresentationFormat>와이드스크린</PresentationFormat>
  <Paragraphs>107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DW-023</dc:creator>
  <cp:lastModifiedBy>DW-023</cp:lastModifiedBy>
  <cp:revision>26</cp:revision>
  <dcterms:created xsi:type="dcterms:W3CDTF">2023-10-04T06:12:58Z</dcterms:created>
  <dcterms:modified xsi:type="dcterms:W3CDTF">2023-10-05T05:24:03Z</dcterms:modified>
</cp:coreProperties>
</file>