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9966"/>
    <a:srgbClr val="FF6600"/>
    <a:srgbClr val="CC3300"/>
    <a:srgbClr val="990033"/>
    <a:srgbClr val="FFCCFF"/>
    <a:srgbClr val="F73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51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3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7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0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6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6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5050-3780-4EA7-9198-8F853BB81E0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98E7-E0DE-46DF-AB3B-428A24C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3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75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4295066" y="2964447"/>
            <a:ext cx="978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1.</a:t>
            </a:r>
            <a:r>
              <a:rPr lang="ko-KR" altLang="en-US" sz="1050" dirty="0" err="1" smtClean="0"/>
              <a:t>발급내역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2.</a:t>
            </a:r>
            <a:r>
              <a:rPr lang="ko-KR" altLang="en-US" sz="1050" dirty="0" smtClean="0"/>
              <a:t>발급신청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3.</a:t>
            </a:r>
            <a:r>
              <a:rPr lang="ko-KR" altLang="en-US" sz="1050" dirty="0" err="1" smtClean="0"/>
              <a:t>발급정보</a:t>
            </a:r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249382" y="224444"/>
            <a:ext cx="48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382" y="726780"/>
            <a:ext cx="34248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앞선 페르소나 설정의 문제점 해결방안을 목표로 하여 기존 모바일 시루 사용 과정을 개선하여 </a:t>
            </a:r>
            <a:r>
              <a:rPr lang="ko-KR" altLang="en-US" sz="1050" dirty="0" err="1" smtClean="0"/>
              <a:t>플로우</a:t>
            </a:r>
            <a:r>
              <a:rPr lang="ko-KR" altLang="en-US" sz="1050" dirty="0" smtClean="0"/>
              <a:t> 차트를 재작하였습니다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4" name="타원 3"/>
          <p:cNvSpPr/>
          <p:nvPr/>
        </p:nvSpPr>
        <p:spPr>
          <a:xfrm>
            <a:off x="4139738" y="166255"/>
            <a:ext cx="1604357" cy="560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3276" y="319559"/>
            <a:ext cx="109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앱 시작하기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4139738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52502" y="10326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Onboarding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6434051" y="1015320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25739" y="1032632"/>
            <a:ext cx="1611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 rot="2677117">
            <a:off x="8747074" y="718328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302575" y="99800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615340" y="1015320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본인 인증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818909" y="1113905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  <a:endCxn id="14" idx="0"/>
          </p:cNvCxnSpPr>
          <p:nvPr/>
        </p:nvCxnSpPr>
        <p:spPr>
          <a:xfrm>
            <a:off x="4941917" y="726780"/>
            <a:ext cx="0" cy="2885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8038404" y="1155433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9770558" y="1130528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8038404" y="1295546"/>
            <a:ext cx="590200" cy="1662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232073" y="138698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434051" y="1681837"/>
            <a:ext cx="1604357" cy="2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46815" y="169914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dashboard</a:t>
            </a:r>
            <a:endParaRPr lang="ko-KR" altLang="en-US" sz="105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7231541" y="2010394"/>
            <a:ext cx="0" cy="1924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06330" y="2202873"/>
            <a:ext cx="10592474" cy="1671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40770" y="24450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88897" y="101188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재등록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1662493" y="2445003"/>
            <a:ext cx="980902" cy="257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984216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05939" y="244500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627662" y="243950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49385" y="245698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269041" y="2464162"/>
            <a:ext cx="980902" cy="25769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588697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908353" y="246416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814111" y="218779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2069866" y="219521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419883" y="218690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4794311" y="220324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6116034" y="218576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7435690" y="223705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8755346" y="221958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10075002" y="221190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11390500" y="2211905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4928" y="2448159"/>
            <a:ext cx="978825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</a:t>
            </a:r>
            <a:endParaRPr lang="ko-KR" altLang="en-US" sz="1050" dirty="0"/>
          </a:p>
        </p:txBody>
      </p:sp>
      <p:sp>
        <p:nvSpPr>
          <p:cNvPr id="76" name="직사각형 75"/>
          <p:cNvSpPr/>
          <p:nvPr/>
        </p:nvSpPr>
        <p:spPr>
          <a:xfrm>
            <a:off x="338689" y="2961292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812030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2847" y="296444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QR</a:t>
            </a:r>
            <a:r>
              <a:rPr lang="ko-KR" altLang="en-US" sz="1050" dirty="0" smtClean="0"/>
              <a:t>코드 스캔</a:t>
            </a:r>
            <a:endParaRPr lang="ko-KR" altLang="en-US" sz="1050" dirty="0"/>
          </a:p>
        </p:txBody>
      </p:sp>
      <p:sp>
        <p:nvSpPr>
          <p:cNvPr id="83" name="직사각형 82"/>
          <p:cNvSpPr/>
          <p:nvPr/>
        </p:nvSpPr>
        <p:spPr>
          <a:xfrm>
            <a:off x="338689" y="3474425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812030" y="321721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9382" y="3477580"/>
            <a:ext cx="1188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결제금액 입력</a:t>
            </a:r>
            <a:endParaRPr lang="ko-KR" altLang="en-US" sz="1050" dirty="0"/>
          </a:p>
        </p:txBody>
      </p:sp>
      <p:sp>
        <p:nvSpPr>
          <p:cNvPr id="86" name="직사각형 85"/>
          <p:cNvSpPr/>
          <p:nvPr/>
        </p:nvSpPr>
        <p:spPr>
          <a:xfrm>
            <a:off x="33868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81203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9382" y="3989619"/>
            <a:ext cx="1188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비밀번호 입력</a:t>
            </a:r>
            <a:endParaRPr lang="ko-KR" altLang="en-US" sz="1050" dirty="0"/>
          </a:p>
        </p:txBody>
      </p:sp>
      <p:sp>
        <p:nvSpPr>
          <p:cNvPr id="89" name="직사각형 88"/>
          <p:cNvSpPr/>
          <p:nvPr/>
        </p:nvSpPr>
        <p:spPr>
          <a:xfrm>
            <a:off x="1641223" y="295467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2114564" y="269746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645381" y="2957825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가맹점 찾기</a:t>
            </a:r>
            <a:endParaRPr lang="ko-KR" altLang="en-US" sz="1050" dirty="0"/>
          </a:p>
        </p:txBody>
      </p:sp>
      <p:sp>
        <p:nvSpPr>
          <p:cNvPr id="92" name="직사각형 91"/>
          <p:cNvSpPr/>
          <p:nvPr/>
        </p:nvSpPr>
        <p:spPr>
          <a:xfrm>
            <a:off x="1620993" y="3471977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2094334" y="3214769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25151" y="347513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매장정보</a:t>
            </a:r>
            <a:endParaRPr lang="ko-KR" altLang="en-US" sz="1050" dirty="0"/>
          </a:p>
        </p:txBody>
      </p:sp>
      <p:sp>
        <p:nvSpPr>
          <p:cNvPr id="95" name="직사각형 94"/>
          <p:cNvSpPr/>
          <p:nvPr/>
        </p:nvSpPr>
        <p:spPr>
          <a:xfrm>
            <a:off x="338689" y="449534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812030" y="423814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2847" y="449850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 완료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2984216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3457557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988374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상세내역</a:t>
            </a:r>
            <a:endParaRPr lang="ko-KR" altLang="en-US" sz="1050" dirty="0"/>
          </a:p>
        </p:txBody>
      </p:sp>
      <p:sp>
        <p:nvSpPr>
          <p:cNvPr id="101" name="직사각형 100"/>
          <p:cNvSpPr/>
          <p:nvPr/>
        </p:nvSpPr>
        <p:spPr>
          <a:xfrm>
            <a:off x="1618912" y="3991786"/>
            <a:ext cx="980902" cy="590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2092253" y="3734578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11678" y="3985425"/>
            <a:ext cx="9788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1. </a:t>
            </a:r>
            <a:r>
              <a:rPr lang="ko-KR" altLang="en-US" sz="1050" dirty="0" err="1" smtClean="0"/>
              <a:t>원격주문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2. </a:t>
            </a:r>
            <a:r>
              <a:rPr lang="ko-KR" altLang="en-US" sz="1050" dirty="0" err="1" smtClean="0"/>
              <a:t>오류신고</a:t>
            </a:r>
            <a:endParaRPr lang="ko-KR" altLang="en-US" sz="1050" dirty="0"/>
          </a:p>
        </p:txBody>
      </p:sp>
      <p:sp>
        <p:nvSpPr>
          <p:cNvPr id="104" name="직사각형 103"/>
          <p:cNvSpPr/>
          <p:nvPr/>
        </p:nvSpPr>
        <p:spPr>
          <a:xfrm>
            <a:off x="4290908" y="2961292"/>
            <a:ext cx="980902" cy="734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/>
          <p:cNvCxnSpPr/>
          <p:nvPr/>
        </p:nvCxnSpPr>
        <p:spPr>
          <a:xfrm flipH="1">
            <a:off x="4764249" y="2704084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266960" y="296990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8740301" y="271269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271118" y="297305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가맹점찾기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8264879" y="3487208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8738220" y="3230000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69037" y="3490363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매장정보</a:t>
            </a:r>
            <a:endParaRPr lang="ko-KR" altLang="en-US" sz="1050" dirty="0"/>
          </a:p>
        </p:txBody>
      </p:sp>
      <p:sp>
        <p:nvSpPr>
          <p:cNvPr id="113" name="직사각형 112"/>
          <p:cNvSpPr/>
          <p:nvPr/>
        </p:nvSpPr>
        <p:spPr>
          <a:xfrm>
            <a:off x="8264879" y="398646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8738220" y="3729256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69037" y="398961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원격정보</a:t>
            </a:r>
            <a:endParaRPr lang="ko-KR" altLang="en-US" sz="1050" dirty="0"/>
          </a:p>
        </p:txBody>
      </p:sp>
      <p:sp>
        <p:nvSpPr>
          <p:cNvPr id="116" name="직사각형 115"/>
          <p:cNvSpPr/>
          <p:nvPr/>
        </p:nvSpPr>
        <p:spPr>
          <a:xfrm>
            <a:off x="9581431" y="2973321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10054772" y="2716113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585589" y="297647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계좌추가</a:t>
            </a:r>
            <a:endParaRPr lang="ko-KR" altLang="en-US" sz="1050" dirty="0"/>
          </a:p>
        </p:txBody>
      </p:sp>
      <p:sp>
        <p:nvSpPr>
          <p:cNvPr id="119" name="직사각형 118"/>
          <p:cNvSpPr/>
          <p:nvPr/>
        </p:nvSpPr>
        <p:spPr>
          <a:xfrm rot="2677117">
            <a:off x="8440472" y="4758312"/>
            <a:ext cx="847898" cy="847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8382295" y="505186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주문확인</a:t>
            </a:r>
            <a:endParaRPr lang="ko-KR" altLang="en-US" sz="1050" dirty="0"/>
          </a:p>
        </p:txBody>
      </p:sp>
      <p:sp>
        <p:nvSpPr>
          <p:cNvPr id="121" name="직사각형 120"/>
          <p:cNvSpPr/>
          <p:nvPr/>
        </p:nvSpPr>
        <p:spPr>
          <a:xfrm>
            <a:off x="10070843" y="5049960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072920" y="5049336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결제완료</a:t>
            </a:r>
            <a:endParaRPr lang="ko-KR" altLang="en-US" sz="1050" dirty="0"/>
          </a:p>
        </p:txBody>
      </p:sp>
      <p:sp>
        <p:nvSpPr>
          <p:cNvPr id="123" name="직사각형 122"/>
          <p:cNvSpPr/>
          <p:nvPr/>
        </p:nvSpPr>
        <p:spPr>
          <a:xfrm>
            <a:off x="93808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93850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홈</a:t>
            </a:r>
            <a:endParaRPr lang="ko-KR" altLang="en-US" sz="1050" dirty="0"/>
          </a:p>
        </p:txBody>
      </p:sp>
      <p:sp>
        <p:nvSpPr>
          <p:cNvPr id="125" name="직사각형 124"/>
          <p:cNvSpPr/>
          <p:nvPr/>
        </p:nvSpPr>
        <p:spPr>
          <a:xfrm>
            <a:off x="10923949" y="5917074"/>
            <a:ext cx="980902" cy="25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928107" y="5920229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전화걸기</a:t>
            </a:r>
            <a:endParaRPr lang="ko-KR" altLang="en-US" sz="1050" dirty="0"/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8927869" y="4248857"/>
            <a:ext cx="8313" cy="3338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8570419" y="4311178"/>
            <a:ext cx="0" cy="40150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V="1">
            <a:off x="9516520" y="5176294"/>
            <a:ext cx="532015" cy="831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557136" y="5311071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H="1">
            <a:off x="9871300" y="5564812"/>
            <a:ext cx="15462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9871300" y="5551697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11410242" y="5572632"/>
            <a:ext cx="4158" cy="2537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654187" y="24419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가맹점 지도</a:t>
            </a:r>
            <a:endParaRPr lang="ko-KR" altLang="en-US" sz="1050" dirty="0"/>
          </a:p>
        </p:txBody>
      </p:sp>
      <p:sp>
        <p:nvSpPr>
          <p:cNvPr id="144" name="TextBox 143"/>
          <p:cNvSpPr txBox="1"/>
          <p:nvPr/>
        </p:nvSpPr>
        <p:spPr>
          <a:xfrm>
            <a:off x="3000289" y="2451227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이용내역</a:t>
            </a:r>
            <a:endParaRPr lang="ko-KR" altLang="en-US" sz="1050" dirty="0"/>
          </a:p>
        </p:txBody>
      </p:sp>
      <p:sp>
        <p:nvSpPr>
          <p:cNvPr id="145" name="TextBox 144"/>
          <p:cNvSpPr txBox="1"/>
          <p:nvPr/>
        </p:nvSpPr>
        <p:spPr>
          <a:xfrm>
            <a:off x="4304921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현금영수증</a:t>
            </a:r>
            <a:endParaRPr lang="ko-KR" altLang="en-US" sz="1050" dirty="0"/>
          </a:p>
        </p:txBody>
      </p:sp>
      <p:sp>
        <p:nvSpPr>
          <p:cNvPr id="146" name="TextBox 145"/>
          <p:cNvSpPr txBox="1"/>
          <p:nvPr/>
        </p:nvSpPr>
        <p:spPr>
          <a:xfrm>
            <a:off x="5633887" y="2439504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구매</a:t>
            </a:r>
            <a:endParaRPr lang="ko-KR" altLang="en-US" sz="1050" dirty="0"/>
          </a:p>
        </p:txBody>
      </p:sp>
      <p:sp>
        <p:nvSpPr>
          <p:cNvPr id="147" name="TextBox 146"/>
          <p:cNvSpPr txBox="1"/>
          <p:nvPr/>
        </p:nvSpPr>
        <p:spPr>
          <a:xfrm>
            <a:off x="6953280" y="2456222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선물</a:t>
            </a:r>
            <a:endParaRPr lang="ko-KR" altLang="en-US" sz="1050" dirty="0"/>
          </a:p>
        </p:txBody>
      </p:sp>
      <p:sp>
        <p:nvSpPr>
          <p:cNvPr id="148" name="TextBox 147"/>
          <p:cNvSpPr txBox="1"/>
          <p:nvPr/>
        </p:nvSpPr>
        <p:spPr>
          <a:xfrm>
            <a:off x="8267223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원격결제</a:t>
            </a:r>
            <a:endParaRPr lang="ko-KR" altLang="en-US" sz="1050" dirty="0"/>
          </a:p>
        </p:txBody>
      </p:sp>
      <p:sp>
        <p:nvSpPr>
          <p:cNvPr id="149" name="TextBox 148"/>
          <p:cNvSpPr txBox="1"/>
          <p:nvPr/>
        </p:nvSpPr>
        <p:spPr>
          <a:xfrm>
            <a:off x="9588115" y="246316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연결계좌</a:t>
            </a:r>
            <a:endParaRPr lang="ko-KR" altLang="en-US" sz="1050" dirty="0"/>
          </a:p>
        </p:txBody>
      </p:sp>
      <p:sp>
        <p:nvSpPr>
          <p:cNvPr id="150" name="TextBox 149"/>
          <p:cNvSpPr txBox="1"/>
          <p:nvPr/>
        </p:nvSpPr>
        <p:spPr>
          <a:xfrm>
            <a:off x="10898428" y="2471071"/>
            <a:ext cx="97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프로필</a:t>
            </a:r>
            <a:endParaRPr lang="ko-KR" altLang="en-US" sz="1050" dirty="0"/>
          </a:p>
        </p:txBody>
      </p:sp>
      <p:sp>
        <p:nvSpPr>
          <p:cNvPr id="151" name="TextBox 150"/>
          <p:cNvSpPr txBox="1"/>
          <p:nvPr/>
        </p:nvSpPr>
        <p:spPr>
          <a:xfrm>
            <a:off x="8165126" y="1380698"/>
            <a:ext cx="56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아니요</a:t>
            </a:r>
            <a:endParaRPr lang="ko-KR" altLang="en-US" sz="1000"/>
          </a:p>
        </p:txBody>
      </p:sp>
      <p:sp>
        <p:nvSpPr>
          <p:cNvPr id="152" name="TextBox 151"/>
          <p:cNvSpPr txBox="1"/>
          <p:nvPr/>
        </p:nvSpPr>
        <p:spPr>
          <a:xfrm>
            <a:off x="9761475" y="1223871"/>
            <a:ext cx="566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63593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/>
          <p:cNvSpPr/>
          <p:nvPr/>
        </p:nvSpPr>
        <p:spPr>
          <a:xfrm>
            <a:off x="5201244" y="902856"/>
            <a:ext cx="689814" cy="689814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394949" y="1987771"/>
            <a:ext cx="730775" cy="730775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744116" y="1553920"/>
            <a:ext cx="714848" cy="714848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141282" y="3031534"/>
            <a:ext cx="1330038" cy="10224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41282" y="3376929"/>
            <a:ext cx="1238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스마트폰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2858" y="2216275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중독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95954" y="1105746"/>
            <a:ext cx="108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SNS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39138" y="1792126"/>
            <a:ext cx="1134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금단증상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6998314" y="1382745"/>
            <a:ext cx="667033" cy="667033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787348" y="1554225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2" name="타원 21"/>
          <p:cNvSpPr/>
          <p:nvPr/>
        </p:nvSpPr>
        <p:spPr>
          <a:xfrm>
            <a:off x="3986027" y="407464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726184" y="591854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의존성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5232858" y="66286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73015" y="250676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자기과시</a:t>
            </a:r>
            <a:endParaRPr lang="ko-KR" altLang="en-US" sz="1000" dirty="0"/>
          </a:p>
        </p:txBody>
      </p:sp>
      <p:sp>
        <p:nvSpPr>
          <p:cNvPr id="26" name="타원 25"/>
          <p:cNvSpPr/>
          <p:nvPr/>
        </p:nvSpPr>
        <p:spPr>
          <a:xfrm>
            <a:off x="6673106" y="66286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13263" y="250676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열등감</a:t>
            </a:r>
            <a:endParaRPr lang="ko-KR" altLang="en-US" sz="1000" dirty="0"/>
          </a:p>
        </p:txBody>
      </p:sp>
      <p:sp>
        <p:nvSpPr>
          <p:cNvPr id="28" name="타원 27"/>
          <p:cNvSpPr/>
          <p:nvPr/>
        </p:nvSpPr>
        <p:spPr>
          <a:xfrm>
            <a:off x="7876315" y="37378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16472" y="517592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의사소통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단절</a:t>
            </a:r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8595423" y="1082723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335580" y="1226528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현실과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혼동</a:t>
            </a:r>
            <a:endParaRPr lang="en-US" altLang="ko-KR" sz="1000" dirty="0" smtClean="0"/>
          </a:p>
        </p:txBody>
      </p:sp>
      <p:sp>
        <p:nvSpPr>
          <p:cNvPr id="32" name="타원 31"/>
          <p:cNvSpPr/>
          <p:nvPr/>
        </p:nvSpPr>
        <p:spPr>
          <a:xfrm>
            <a:off x="2134440" y="25067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874597" y="435067"/>
            <a:ext cx="1134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불안증세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2510513" y="1248810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50670" y="1392615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사용시간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증가</a:t>
            </a:r>
            <a:endParaRPr lang="en-US" altLang="ko-KR" sz="1000" dirty="0" smtClean="0"/>
          </a:p>
        </p:txBody>
      </p:sp>
      <p:sp>
        <p:nvSpPr>
          <p:cNvPr id="36" name="타원 35"/>
          <p:cNvSpPr/>
          <p:nvPr/>
        </p:nvSpPr>
        <p:spPr>
          <a:xfrm>
            <a:off x="1227262" y="938918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67419" y="1082723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집중력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저하</a:t>
            </a:r>
            <a:endParaRPr lang="en-US" altLang="ko-KR" sz="1000" dirty="0" smtClean="0"/>
          </a:p>
        </p:txBody>
      </p:sp>
      <p:sp>
        <p:nvSpPr>
          <p:cNvPr id="38" name="타원 37"/>
          <p:cNvSpPr/>
          <p:nvPr/>
        </p:nvSpPr>
        <p:spPr>
          <a:xfrm>
            <a:off x="438834" y="373787"/>
            <a:ext cx="615002" cy="61500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8991" y="517592"/>
            <a:ext cx="113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일상상활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문제</a:t>
            </a:r>
            <a:endParaRPr lang="en-US" altLang="ko-KR" sz="1000" dirty="0" smtClean="0"/>
          </a:p>
        </p:txBody>
      </p:sp>
      <p:sp>
        <p:nvSpPr>
          <p:cNvPr id="40" name="타원 39"/>
          <p:cNvSpPr/>
          <p:nvPr/>
        </p:nvSpPr>
        <p:spPr>
          <a:xfrm>
            <a:off x="5465468" y="4423293"/>
            <a:ext cx="764784" cy="764784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303377" y="4651797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건강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5545066" y="5495144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90912" y="566276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전자파</a:t>
            </a:r>
            <a:endParaRPr lang="ko-KR" altLang="en-US" sz="1000" dirty="0"/>
          </a:p>
        </p:txBody>
      </p:sp>
      <p:sp>
        <p:nvSpPr>
          <p:cNvPr id="46" name="타원 45"/>
          <p:cNvSpPr/>
          <p:nvPr/>
        </p:nvSpPr>
        <p:spPr>
          <a:xfrm>
            <a:off x="4026058" y="4514955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780291" y="468257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시력저하</a:t>
            </a:r>
            <a:endParaRPr lang="ko-KR" altLang="en-US" sz="1000" dirty="0"/>
          </a:p>
        </p:txBody>
      </p:sp>
      <p:sp>
        <p:nvSpPr>
          <p:cNvPr id="48" name="타원 47"/>
          <p:cNvSpPr/>
          <p:nvPr/>
        </p:nvSpPr>
        <p:spPr>
          <a:xfrm>
            <a:off x="6343703" y="5034188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084921" y="521336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자세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7375017" y="4483841"/>
            <a:ext cx="580658" cy="58146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20862" y="465179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</a:t>
            </a:r>
            <a:endParaRPr lang="ko-KR" altLang="en-US" sz="1000" dirty="0"/>
          </a:p>
        </p:txBody>
      </p:sp>
      <p:sp>
        <p:nvSpPr>
          <p:cNvPr id="52" name="타원 51"/>
          <p:cNvSpPr/>
          <p:nvPr/>
        </p:nvSpPr>
        <p:spPr>
          <a:xfrm>
            <a:off x="2432802" y="4494999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85025" y="458567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안구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건조증</a:t>
            </a:r>
            <a:endParaRPr lang="ko-KR" altLang="en-US" sz="1000" dirty="0"/>
          </a:p>
        </p:txBody>
      </p:sp>
      <p:sp>
        <p:nvSpPr>
          <p:cNvPr id="54" name="타원 53"/>
          <p:cNvSpPr/>
          <p:nvPr/>
        </p:nvSpPr>
        <p:spPr>
          <a:xfrm>
            <a:off x="1260916" y="5372033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13139" y="553777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근시</a:t>
            </a:r>
            <a:endParaRPr lang="en-US" altLang="ko-KR" sz="1000" dirty="0" smtClean="0"/>
          </a:p>
        </p:txBody>
      </p:sp>
      <p:sp>
        <p:nvSpPr>
          <p:cNvPr id="56" name="타원 55"/>
          <p:cNvSpPr/>
          <p:nvPr/>
        </p:nvSpPr>
        <p:spPr>
          <a:xfrm>
            <a:off x="2510513" y="590898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262736" y="607472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각막염</a:t>
            </a:r>
            <a:endParaRPr lang="en-US" altLang="ko-KR" sz="1000" dirty="0" smtClean="0"/>
          </a:p>
        </p:txBody>
      </p:sp>
      <p:sp>
        <p:nvSpPr>
          <p:cNvPr id="58" name="타원 57"/>
          <p:cNvSpPr/>
          <p:nvPr/>
        </p:nvSpPr>
        <p:spPr>
          <a:xfrm>
            <a:off x="4041692" y="549326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93915" y="565901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노안 증상</a:t>
            </a:r>
            <a:endParaRPr lang="en-US" altLang="ko-KR" sz="1000" dirty="0" smtClean="0"/>
          </a:p>
        </p:txBody>
      </p:sp>
      <p:sp>
        <p:nvSpPr>
          <p:cNvPr id="60" name="타원 59"/>
          <p:cNvSpPr/>
          <p:nvPr/>
        </p:nvSpPr>
        <p:spPr>
          <a:xfrm>
            <a:off x="3489962" y="610943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242185" y="627517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백내장</a:t>
            </a:r>
            <a:endParaRPr lang="en-US" altLang="ko-KR" sz="1000" dirty="0" smtClean="0"/>
          </a:p>
        </p:txBody>
      </p:sp>
      <p:sp>
        <p:nvSpPr>
          <p:cNvPr id="62" name="타원 61"/>
          <p:cNvSpPr/>
          <p:nvPr/>
        </p:nvSpPr>
        <p:spPr>
          <a:xfrm>
            <a:off x="4790374" y="6098512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542597" y="626425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안구암</a:t>
            </a:r>
            <a:endParaRPr lang="en-US" altLang="ko-KR" sz="1000" dirty="0" smtClean="0"/>
          </a:p>
        </p:txBody>
      </p:sp>
      <p:sp>
        <p:nvSpPr>
          <p:cNvPr id="64" name="타원 63"/>
          <p:cNvSpPr/>
          <p:nvPr/>
        </p:nvSpPr>
        <p:spPr>
          <a:xfrm>
            <a:off x="6230252" y="609033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988317" y="617415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블루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라이트</a:t>
            </a:r>
            <a:endParaRPr lang="en-US" altLang="ko-KR" sz="1000" dirty="0" smtClean="0"/>
          </a:p>
        </p:txBody>
      </p:sp>
      <p:sp>
        <p:nvSpPr>
          <p:cNvPr id="66" name="타원 65"/>
          <p:cNvSpPr/>
          <p:nvPr/>
        </p:nvSpPr>
        <p:spPr>
          <a:xfrm>
            <a:off x="7098316" y="561564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56381" y="5699468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터널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증후군</a:t>
            </a:r>
            <a:endParaRPr lang="en-US" altLang="ko-KR" sz="1000" dirty="0" smtClean="0"/>
          </a:p>
        </p:txBody>
      </p:sp>
      <p:sp>
        <p:nvSpPr>
          <p:cNvPr id="68" name="타원 67"/>
          <p:cNvSpPr/>
          <p:nvPr/>
        </p:nvSpPr>
        <p:spPr>
          <a:xfrm>
            <a:off x="8232754" y="5247047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984977" y="541279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목디스크</a:t>
            </a:r>
            <a:endParaRPr lang="en-US" altLang="ko-KR" sz="1000" dirty="0" smtClean="0"/>
          </a:p>
        </p:txBody>
      </p:sp>
      <p:sp>
        <p:nvSpPr>
          <p:cNvPr id="70" name="타원 69"/>
          <p:cNvSpPr/>
          <p:nvPr/>
        </p:nvSpPr>
        <p:spPr>
          <a:xfrm>
            <a:off x="9004273" y="5939939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756496" y="610568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손목통증</a:t>
            </a:r>
            <a:endParaRPr lang="en-US" altLang="ko-KR" sz="1000" dirty="0" smtClean="0"/>
          </a:p>
        </p:txBody>
      </p:sp>
      <p:sp>
        <p:nvSpPr>
          <p:cNvPr id="72" name="타원 71"/>
          <p:cNvSpPr/>
          <p:nvPr/>
        </p:nvSpPr>
        <p:spPr>
          <a:xfrm>
            <a:off x="9192502" y="5164011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944725" y="532975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거북목</a:t>
            </a:r>
            <a:endParaRPr lang="en-US" altLang="ko-KR" sz="1000" dirty="0" smtClean="0"/>
          </a:p>
        </p:txBody>
      </p:sp>
      <p:sp>
        <p:nvSpPr>
          <p:cNvPr id="74" name="타원 73"/>
          <p:cNvSpPr/>
          <p:nvPr/>
        </p:nvSpPr>
        <p:spPr>
          <a:xfrm>
            <a:off x="8704248" y="4345460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456471" y="451120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수면장애</a:t>
            </a:r>
            <a:endParaRPr lang="en-US" altLang="ko-KR" sz="1000" dirty="0" smtClean="0"/>
          </a:p>
        </p:txBody>
      </p:sp>
      <p:sp>
        <p:nvSpPr>
          <p:cNvPr id="76" name="타원 75"/>
          <p:cNvSpPr/>
          <p:nvPr/>
        </p:nvSpPr>
        <p:spPr>
          <a:xfrm>
            <a:off x="9849013" y="4345460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9601236" y="451120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수면부족</a:t>
            </a:r>
            <a:endParaRPr lang="en-US" altLang="ko-KR" sz="1000" dirty="0" smtClean="0"/>
          </a:p>
        </p:txBody>
      </p:sp>
      <p:sp>
        <p:nvSpPr>
          <p:cNvPr id="78" name="타원 77"/>
          <p:cNvSpPr/>
          <p:nvPr/>
        </p:nvSpPr>
        <p:spPr>
          <a:xfrm>
            <a:off x="10915896" y="364814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668119" y="381388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만성피로</a:t>
            </a:r>
            <a:endParaRPr lang="en-US" altLang="ko-KR" sz="1000" dirty="0" smtClean="0"/>
          </a:p>
        </p:txBody>
      </p:sp>
      <p:sp>
        <p:nvSpPr>
          <p:cNvPr id="80" name="타원 79"/>
          <p:cNvSpPr/>
          <p:nvPr/>
        </p:nvSpPr>
        <p:spPr>
          <a:xfrm>
            <a:off x="10063198" y="5693718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815421" y="585946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근육긴장</a:t>
            </a:r>
            <a:endParaRPr lang="en-US" altLang="ko-KR" sz="1000" dirty="0" smtClean="0"/>
          </a:p>
        </p:txBody>
      </p:sp>
      <p:sp>
        <p:nvSpPr>
          <p:cNvPr id="82" name="타원 81"/>
          <p:cNvSpPr/>
          <p:nvPr/>
        </p:nvSpPr>
        <p:spPr>
          <a:xfrm>
            <a:off x="10536444" y="5037891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0288667" y="520363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두통</a:t>
            </a:r>
            <a:endParaRPr lang="en-US" altLang="ko-KR" sz="1000" dirty="0" smtClean="0"/>
          </a:p>
        </p:txBody>
      </p:sp>
      <p:sp>
        <p:nvSpPr>
          <p:cNvPr id="84" name="타원 83"/>
          <p:cNvSpPr/>
          <p:nvPr/>
        </p:nvSpPr>
        <p:spPr>
          <a:xfrm>
            <a:off x="11163673" y="4378114"/>
            <a:ext cx="580658" cy="581460"/>
          </a:xfrm>
          <a:prstGeom prst="ellips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915896" y="4543858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스트레스</a:t>
            </a:r>
            <a:endParaRPr lang="en-US" altLang="ko-KR" sz="1000" dirty="0" smtClean="0"/>
          </a:p>
        </p:txBody>
      </p:sp>
      <p:sp>
        <p:nvSpPr>
          <p:cNvPr id="86" name="타원 85"/>
          <p:cNvSpPr/>
          <p:nvPr/>
        </p:nvSpPr>
        <p:spPr>
          <a:xfrm>
            <a:off x="3608054" y="3159852"/>
            <a:ext cx="764784" cy="7647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45963" y="3388356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휴대성</a:t>
            </a:r>
            <a:endParaRPr lang="ko-KR" altLang="en-US" sz="1400" dirty="0"/>
          </a:p>
        </p:txBody>
      </p:sp>
      <p:sp>
        <p:nvSpPr>
          <p:cNvPr id="88" name="타원 87"/>
          <p:cNvSpPr/>
          <p:nvPr/>
        </p:nvSpPr>
        <p:spPr>
          <a:xfrm>
            <a:off x="2800842" y="2257325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555075" y="242494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간편함</a:t>
            </a:r>
            <a:endParaRPr lang="ko-KR" altLang="en-US" sz="1000" dirty="0"/>
          </a:p>
        </p:txBody>
      </p:sp>
      <p:sp>
        <p:nvSpPr>
          <p:cNvPr id="90" name="타원 89"/>
          <p:cNvSpPr/>
          <p:nvPr/>
        </p:nvSpPr>
        <p:spPr>
          <a:xfrm>
            <a:off x="2401867" y="3104732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156100" y="327235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카메라</a:t>
            </a:r>
            <a:endParaRPr lang="ko-KR" altLang="en-US" sz="1000" dirty="0"/>
          </a:p>
        </p:txBody>
      </p:sp>
      <p:sp>
        <p:nvSpPr>
          <p:cNvPr id="92" name="타원 91"/>
          <p:cNvSpPr/>
          <p:nvPr/>
        </p:nvSpPr>
        <p:spPr>
          <a:xfrm>
            <a:off x="2865304" y="381172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619537" y="397934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인터넷</a:t>
            </a:r>
            <a:endParaRPr lang="ko-KR" altLang="en-US" sz="1000" dirty="0"/>
          </a:p>
        </p:txBody>
      </p:sp>
      <p:sp>
        <p:nvSpPr>
          <p:cNvPr id="94" name="타원 93"/>
          <p:cNvSpPr/>
          <p:nvPr/>
        </p:nvSpPr>
        <p:spPr>
          <a:xfrm>
            <a:off x="1748438" y="3897708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502671" y="406532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인력 용이</a:t>
            </a:r>
            <a:endParaRPr lang="ko-KR" altLang="en-US" sz="1000" dirty="0"/>
          </a:p>
        </p:txBody>
      </p:sp>
      <p:sp>
        <p:nvSpPr>
          <p:cNvPr id="96" name="타원 95"/>
          <p:cNvSpPr/>
          <p:nvPr/>
        </p:nvSpPr>
        <p:spPr>
          <a:xfrm>
            <a:off x="971404" y="451120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29057" y="4614170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상시 연락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가능</a:t>
            </a:r>
            <a:endParaRPr lang="ko-KR" altLang="en-US" sz="1000" dirty="0"/>
          </a:p>
        </p:txBody>
      </p:sp>
      <p:sp>
        <p:nvSpPr>
          <p:cNvPr id="98" name="타원 97"/>
          <p:cNvSpPr/>
          <p:nvPr/>
        </p:nvSpPr>
        <p:spPr>
          <a:xfrm>
            <a:off x="221088" y="4013273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-21259" y="4116239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개인시간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감소</a:t>
            </a:r>
            <a:endParaRPr lang="en-US" altLang="ko-KR" sz="1000" dirty="0" smtClean="0"/>
          </a:p>
        </p:txBody>
      </p:sp>
      <p:sp>
        <p:nvSpPr>
          <p:cNvPr id="100" name="타원 99"/>
          <p:cNvSpPr/>
          <p:nvPr/>
        </p:nvSpPr>
        <p:spPr>
          <a:xfrm>
            <a:off x="1372122" y="3192283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126355" y="335990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성능</a:t>
            </a:r>
            <a:endParaRPr lang="ko-KR" altLang="en-US" sz="1000" dirty="0"/>
          </a:p>
        </p:txBody>
      </p:sp>
      <p:sp>
        <p:nvSpPr>
          <p:cNvPr id="102" name="타원 101"/>
          <p:cNvSpPr/>
          <p:nvPr/>
        </p:nvSpPr>
        <p:spPr>
          <a:xfrm>
            <a:off x="397989" y="2801725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52222" y="296934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가격 거품</a:t>
            </a:r>
            <a:endParaRPr lang="ko-KR" altLang="en-US" sz="1000" dirty="0"/>
          </a:p>
        </p:txBody>
      </p:sp>
      <p:sp>
        <p:nvSpPr>
          <p:cNvPr id="104" name="타원 103"/>
          <p:cNvSpPr/>
          <p:nvPr/>
        </p:nvSpPr>
        <p:spPr>
          <a:xfrm>
            <a:off x="1713688" y="2377480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67921" y="2545099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간소화</a:t>
            </a:r>
            <a:endParaRPr lang="ko-KR" altLang="en-US" sz="1000" dirty="0"/>
          </a:p>
        </p:txBody>
      </p:sp>
      <p:sp>
        <p:nvSpPr>
          <p:cNvPr id="106" name="타원 105"/>
          <p:cNvSpPr/>
          <p:nvPr/>
        </p:nvSpPr>
        <p:spPr>
          <a:xfrm>
            <a:off x="1806560" y="162103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560793" y="178865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정보 전달</a:t>
            </a:r>
            <a:endParaRPr lang="ko-KR" altLang="en-US" sz="1000" dirty="0"/>
          </a:p>
        </p:txBody>
      </p:sp>
      <p:sp>
        <p:nvSpPr>
          <p:cNvPr id="108" name="타원 107"/>
          <p:cNvSpPr/>
          <p:nvPr/>
        </p:nvSpPr>
        <p:spPr>
          <a:xfrm>
            <a:off x="844809" y="1896138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99042" y="2063757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이동성</a:t>
            </a:r>
            <a:endParaRPr lang="ko-KR" altLang="en-US" sz="1000" dirty="0"/>
          </a:p>
        </p:txBody>
      </p:sp>
      <p:sp>
        <p:nvSpPr>
          <p:cNvPr id="110" name="타원 109"/>
          <p:cNvSpPr/>
          <p:nvPr/>
        </p:nvSpPr>
        <p:spPr>
          <a:xfrm>
            <a:off x="269284" y="1227854"/>
            <a:ext cx="580658" cy="5814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517" y="139547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짐 간소화</a:t>
            </a:r>
            <a:endParaRPr lang="ko-KR" altLang="en-US" sz="1000" dirty="0"/>
          </a:p>
        </p:txBody>
      </p:sp>
      <p:sp>
        <p:nvSpPr>
          <p:cNvPr id="112" name="타원 111"/>
          <p:cNvSpPr/>
          <p:nvPr/>
        </p:nvSpPr>
        <p:spPr>
          <a:xfrm>
            <a:off x="7173767" y="3159852"/>
            <a:ext cx="764784" cy="7647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11676" y="3388356"/>
            <a:ext cx="1088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보안성</a:t>
            </a:r>
            <a:endParaRPr lang="ko-KR" altLang="en-US" sz="1400" dirty="0"/>
          </a:p>
        </p:txBody>
      </p:sp>
      <p:sp>
        <p:nvSpPr>
          <p:cNvPr id="114" name="타원 113"/>
          <p:cNvSpPr/>
          <p:nvPr/>
        </p:nvSpPr>
        <p:spPr>
          <a:xfrm>
            <a:off x="7848844" y="2205439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594689" y="2373395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개인정보</a:t>
            </a:r>
            <a:endParaRPr lang="ko-KR" altLang="en-US" sz="1000" dirty="0"/>
          </a:p>
        </p:txBody>
      </p:sp>
      <p:sp>
        <p:nvSpPr>
          <p:cNvPr id="116" name="타원 115"/>
          <p:cNvSpPr/>
          <p:nvPr/>
        </p:nvSpPr>
        <p:spPr>
          <a:xfrm>
            <a:off x="9073944" y="1721406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819789" y="1889362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전화번호</a:t>
            </a:r>
            <a:endParaRPr lang="ko-KR" altLang="en-US" sz="1000" dirty="0"/>
          </a:p>
        </p:txBody>
      </p:sp>
      <p:sp>
        <p:nvSpPr>
          <p:cNvPr id="118" name="타원 117"/>
          <p:cNvSpPr/>
          <p:nvPr/>
        </p:nvSpPr>
        <p:spPr>
          <a:xfrm>
            <a:off x="9798610" y="591854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544455" y="759810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대포통장</a:t>
            </a:r>
            <a:endParaRPr lang="ko-KR" altLang="en-US" sz="1000" dirty="0"/>
          </a:p>
        </p:txBody>
      </p:sp>
      <p:sp>
        <p:nvSpPr>
          <p:cNvPr id="120" name="타원 119"/>
          <p:cNvSpPr/>
          <p:nvPr/>
        </p:nvSpPr>
        <p:spPr>
          <a:xfrm>
            <a:off x="8350669" y="2993820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8096514" y="3161776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악성코드</a:t>
            </a:r>
            <a:endParaRPr lang="ko-KR" altLang="en-US" sz="1000" dirty="0"/>
          </a:p>
        </p:txBody>
      </p:sp>
      <p:sp>
        <p:nvSpPr>
          <p:cNvPr id="122" name="타원 121"/>
          <p:cNvSpPr/>
          <p:nvPr/>
        </p:nvSpPr>
        <p:spPr>
          <a:xfrm>
            <a:off x="10017419" y="2152883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9763264" y="2320839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계좌</a:t>
            </a:r>
            <a:endParaRPr lang="ko-KR" altLang="en-US" sz="1000" dirty="0"/>
          </a:p>
        </p:txBody>
      </p:sp>
      <p:sp>
        <p:nvSpPr>
          <p:cNvPr id="124" name="타원 123"/>
          <p:cNvSpPr/>
          <p:nvPr/>
        </p:nvSpPr>
        <p:spPr>
          <a:xfrm>
            <a:off x="10873344" y="1372705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10619189" y="154066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범죄악용</a:t>
            </a:r>
            <a:endParaRPr lang="ko-KR" altLang="en-US" sz="1000" dirty="0"/>
          </a:p>
        </p:txBody>
      </p:sp>
      <p:sp>
        <p:nvSpPr>
          <p:cNvPr id="126" name="타원 125"/>
          <p:cNvSpPr/>
          <p:nvPr/>
        </p:nvSpPr>
        <p:spPr>
          <a:xfrm>
            <a:off x="9234556" y="2694976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8989458" y="2779246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배터리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감소시간</a:t>
            </a:r>
            <a:endParaRPr lang="ko-KR" altLang="en-US" sz="1000" dirty="0"/>
          </a:p>
        </p:txBody>
      </p:sp>
      <p:sp>
        <p:nvSpPr>
          <p:cNvPr id="130" name="타원 129"/>
          <p:cNvSpPr/>
          <p:nvPr/>
        </p:nvSpPr>
        <p:spPr>
          <a:xfrm>
            <a:off x="8135351" y="3783625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7881196" y="3951581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보이스피싱</a:t>
            </a:r>
            <a:endParaRPr lang="ko-KR" altLang="en-US" sz="1000" dirty="0"/>
          </a:p>
        </p:txBody>
      </p:sp>
      <p:sp>
        <p:nvSpPr>
          <p:cNvPr id="132" name="타원 131"/>
          <p:cNvSpPr/>
          <p:nvPr/>
        </p:nvSpPr>
        <p:spPr>
          <a:xfrm>
            <a:off x="9977776" y="2976298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9723621" y="3144254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문화상품권</a:t>
            </a:r>
            <a:endParaRPr lang="ko-KR" altLang="en-US" sz="1000" dirty="0"/>
          </a:p>
        </p:txBody>
      </p:sp>
      <p:sp>
        <p:nvSpPr>
          <p:cNvPr id="134" name="타원 133"/>
          <p:cNvSpPr/>
          <p:nvPr/>
        </p:nvSpPr>
        <p:spPr>
          <a:xfrm>
            <a:off x="10120531" y="3719067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9866376" y="388702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대출</a:t>
            </a:r>
            <a:endParaRPr lang="ko-KR" altLang="en-US" sz="1000" dirty="0"/>
          </a:p>
        </p:txBody>
      </p:sp>
      <p:sp>
        <p:nvSpPr>
          <p:cNvPr id="136" name="타원 135"/>
          <p:cNvSpPr/>
          <p:nvPr/>
        </p:nvSpPr>
        <p:spPr>
          <a:xfrm>
            <a:off x="11101247" y="2697511"/>
            <a:ext cx="580658" cy="5814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840042" y="2775384"/>
            <a:ext cx="108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인터넷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뱅킹</a:t>
            </a:r>
            <a:endParaRPr lang="ko-KR" altLang="en-US" sz="1000" dirty="0"/>
          </a:p>
        </p:txBody>
      </p:sp>
      <p:cxnSp>
        <p:nvCxnSpPr>
          <p:cNvPr id="139" name="직선 연결선 138"/>
          <p:cNvCxnSpPr>
            <a:stCxn id="2" idx="0"/>
            <a:endCxn id="2" idx="0"/>
          </p:cNvCxnSpPr>
          <p:nvPr/>
        </p:nvCxnSpPr>
        <p:spPr>
          <a:xfrm>
            <a:off x="5806301" y="3031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2" idx="0"/>
            <a:endCxn id="18" idx="4"/>
          </p:cNvCxnSpPr>
          <p:nvPr/>
        </p:nvCxnSpPr>
        <p:spPr>
          <a:xfrm flipH="1" flipV="1">
            <a:off x="5760337" y="2718546"/>
            <a:ext cx="45964" cy="31298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 flipV="1">
            <a:off x="4459813" y="1777846"/>
            <a:ext cx="1074020" cy="316945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H="1" flipV="1">
            <a:off x="5578015" y="1592670"/>
            <a:ext cx="214186" cy="395101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6050568" y="1952093"/>
            <a:ext cx="1077295" cy="14269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4542828" y="522887"/>
            <a:ext cx="791301" cy="50634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H="1" flipV="1">
            <a:off x="5572223" y="681288"/>
            <a:ext cx="5792" cy="221568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5821901" y="591223"/>
            <a:ext cx="973134" cy="412654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4107956" y="957759"/>
            <a:ext cx="25448" cy="62151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20" idx="7"/>
          </p:cNvCxnSpPr>
          <p:nvPr/>
        </p:nvCxnSpPr>
        <p:spPr>
          <a:xfrm flipV="1">
            <a:off x="7567662" y="668921"/>
            <a:ext cx="302765" cy="81150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7642155" y="1559708"/>
            <a:ext cx="1030187" cy="179520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H="1" flipV="1">
            <a:off x="3138190" y="1586000"/>
            <a:ext cx="658833" cy="225073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H="1" flipV="1">
            <a:off x="2256369" y="800972"/>
            <a:ext cx="593509" cy="473196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flipH="1">
            <a:off x="1784063" y="569022"/>
            <a:ext cx="395710" cy="48531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 flipH="1" flipV="1">
            <a:off x="1027622" y="848859"/>
            <a:ext cx="321569" cy="205482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3" idx="1"/>
          </p:cNvCxnSpPr>
          <p:nvPr/>
        </p:nvCxnSpPr>
        <p:spPr>
          <a:xfrm flipH="1">
            <a:off x="4380906" y="3530818"/>
            <a:ext cx="760376" cy="2694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86" idx="1"/>
            <a:endCxn id="88" idx="5"/>
          </p:cNvCxnSpPr>
          <p:nvPr/>
        </p:nvCxnSpPr>
        <p:spPr>
          <a:xfrm flipH="1" flipV="1">
            <a:off x="3296465" y="2753632"/>
            <a:ext cx="423589" cy="5182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flipH="1" flipV="1">
            <a:off x="2982525" y="3420447"/>
            <a:ext cx="634752" cy="8400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86" idx="3"/>
          </p:cNvCxnSpPr>
          <p:nvPr/>
        </p:nvCxnSpPr>
        <p:spPr>
          <a:xfrm flipH="1">
            <a:off x="3445962" y="3812636"/>
            <a:ext cx="274092" cy="16306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flipH="1">
            <a:off x="2319127" y="4116239"/>
            <a:ext cx="557557" cy="1601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endCxn id="96" idx="7"/>
          </p:cNvCxnSpPr>
          <p:nvPr/>
        </p:nvCxnSpPr>
        <p:spPr>
          <a:xfrm flipH="1">
            <a:off x="1467027" y="4262894"/>
            <a:ext cx="298548" cy="33346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96" idx="1"/>
          </p:cNvCxnSpPr>
          <p:nvPr/>
        </p:nvCxnSpPr>
        <p:spPr>
          <a:xfrm flipH="1" flipV="1">
            <a:off x="778213" y="4437720"/>
            <a:ext cx="278226" cy="15863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flipH="1">
            <a:off x="1959332" y="3470008"/>
            <a:ext cx="425562" cy="3444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H="1" flipV="1">
            <a:off x="977848" y="3165845"/>
            <a:ext cx="409808" cy="42722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86" idx="1"/>
          </p:cNvCxnSpPr>
          <p:nvPr/>
        </p:nvCxnSpPr>
        <p:spPr>
          <a:xfrm flipH="1" flipV="1">
            <a:off x="2301385" y="2753632"/>
            <a:ext cx="1418669" cy="5182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88" idx="1"/>
          </p:cNvCxnSpPr>
          <p:nvPr/>
        </p:nvCxnSpPr>
        <p:spPr>
          <a:xfrm flipH="1" flipV="1">
            <a:off x="2386306" y="1868610"/>
            <a:ext cx="499571" cy="47386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 flipV="1">
            <a:off x="1399168" y="2111532"/>
            <a:ext cx="1429376" cy="32229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04" idx="3"/>
            <a:endCxn id="108" idx="5"/>
          </p:cNvCxnSpPr>
          <p:nvPr/>
        </p:nvCxnSpPr>
        <p:spPr>
          <a:xfrm flipH="1" flipV="1">
            <a:off x="1340432" y="2392445"/>
            <a:ext cx="458291" cy="48134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>
            <a:stCxn id="108" idx="1"/>
          </p:cNvCxnSpPr>
          <p:nvPr/>
        </p:nvCxnSpPr>
        <p:spPr>
          <a:xfrm flipH="1" flipV="1">
            <a:off x="830783" y="1662795"/>
            <a:ext cx="99061" cy="31849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5806301" y="4103164"/>
            <a:ext cx="41559" cy="36929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H="1" flipV="1">
            <a:off x="4611061" y="4778449"/>
            <a:ext cx="854408" cy="1163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46" idx="1"/>
          </p:cNvCxnSpPr>
          <p:nvPr/>
        </p:nvCxnSpPr>
        <p:spPr>
          <a:xfrm flipH="1">
            <a:off x="2982525" y="4600108"/>
            <a:ext cx="1128568" cy="7871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46" idx="3"/>
          </p:cNvCxnSpPr>
          <p:nvPr/>
        </p:nvCxnSpPr>
        <p:spPr>
          <a:xfrm flipH="1">
            <a:off x="1840619" y="5011262"/>
            <a:ext cx="2270474" cy="65355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46" idx="4"/>
            <a:endCxn id="56" idx="0"/>
          </p:cNvCxnSpPr>
          <p:nvPr/>
        </p:nvCxnSpPr>
        <p:spPr>
          <a:xfrm flipH="1">
            <a:off x="2800842" y="5096415"/>
            <a:ext cx="1515545" cy="81256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46" idx="5"/>
            <a:endCxn id="58" idx="0"/>
          </p:cNvCxnSpPr>
          <p:nvPr/>
        </p:nvCxnSpPr>
        <p:spPr>
          <a:xfrm flipH="1">
            <a:off x="4332021" y="5011262"/>
            <a:ext cx="189660" cy="4820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62" idx="0"/>
          </p:cNvCxnSpPr>
          <p:nvPr/>
        </p:nvCxnSpPr>
        <p:spPr>
          <a:xfrm flipH="1" flipV="1">
            <a:off x="4590803" y="4916468"/>
            <a:ext cx="489900" cy="118204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60" idx="7"/>
            <a:endCxn id="58" idx="3"/>
          </p:cNvCxnSpPr>
          <p:nvPr/>
        </p:nvCxnSpPr>
        <p:spPr>
          <a:xfrm flipV="1">
            <a:off x="3985585" y="5989575"/>
            <a:ext cx="141142" cy="20501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62" idx="7"/>
            <a:endCxn id="44" idx="3"/>
          </p:cNvCxnSpPr>
          <p:nvPr/>
        </p:nvCxnSpPr>
        <p:spPr>
          <a:xfrm flipV="1">
            <a:off x="5285997" y="5991451"/>
            <a:ext cx="344104" cy="19221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44" idx="0"/>
            <a:endCxn id="40" idx="4"/>
          </p:cNvCxnSpPr>
          <p:nvPr/>
        </p:nvCxnSpPr>
        <p:spPr>
          <a:xfrm flipV="1">
            <a:off x="5835395" y="5188077"/>
            <a:ext cx="12465" cy="30706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6118252" y="5125241"/>
            <a:ext cx="274091" cy="13728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44" idx="5"/>
          </p:cNvCxnSpPr>
          <p:nvPr/>
        </p:nvCxnSpPr>
        <p:spPr>
          <a:xfrm>
            <a:off x="6040689" y="5991451"/>
            <a:ext cx="248647" cy="18270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6839326" y="5579659"/>
            <a:ext cx="281536" cy="30611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>
            <a:off x="6924361" y="5347480"/>
            <a:ext cx="1326990" cy="20156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endCxn id="72" idx="1"/>
          </p:cNvCxnSpPr>
          <p:nvPr/>
        </p:nvCxnSpPr>
        <p:spPr>
          <a:xfrm>
            <a:off x="6839326" y="5168505"/>
            <a:ext cx="2438211" cy="8065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>
            <a:off x="7642155" y="6077259"/>
            <a:ext cx="1447153" cy="40815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72" idx="5"/>
          </p:cNvCxnSpPr>
          <p:nvPr/>
        </p:nvCxnSpPr>
        <p:spPr>
          <a:xfrm>
            <a:off x="9688125" y="5660318"/>
            <a:ext cx="400813" cy="30249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80" idx="7"/>
            <a:endCxn id="82" idx="4"/>
          </p:cNvCxnSpPr>
          <p:nvPr/>
        </p:nvCxnSpPr>
        <p:spPr>
          <a:xfrm flipV="1">
            <a:off x="10558821" y="5619351"/>
            <a:ext cx="267952" cy="1595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82" idx="0"/>
            <a:endCxn id="84" idx="1"/>
          </p:cNvCxnSpPr>
          <p:nvPr/>
        </p:nvCxnSpPr>
        <p:spPr>
          <a:xfrm flipV="1">
            <a:off x="10826773" y="4463267"/>
            <a:ext cx="421935" cy="57462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50" idx="7"/>
          </p:cNvCxnSpPr>
          <p:nvPr/>
        </p:nvCxnSpPr>
        <p:spPr>
          <a:xfrm flipV="1">
            <a:off x="7870640" y="4522892"/>
            <a:ext cx="880519" cy="4610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9265022" y="4625243"/>
            <a:ext cx="588781" cy="1609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>
            <a:endCxn id="78" idx="3"/>
          </p:cNvCxnSpPr>
          <p:nvPr/>
        </p:nvCxnSpPr>
        <p:spPr>
          <a:xfrm flipV="1">
            <a:off x="10420480" y="4144451"/>
            <a:ext cx="580451" cy="48079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6118252" y="4584457"/>
            <a:ext cx="1341800" cy="3370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" idx="6"/>
          </p:cNvCxnSpPr>
          <p:nvPr/>
        </p:nvCxnSpPr>
        <p:spPr>
          <a:xfrm flipV="1">
            <a:off x="6471320" y="3518572"/>
            <a:ext cx="702447" cy="2419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112" idx="0"/>
            <a:endCxn id="114" idx="3"/>
          </p:cNvCxnSpPr>
          <p:nvPr/>
        </p:nvCxnSpPr>
        <p:spPr>
          <a:xfrm flipV="1">
            <a:off x="7556159" y="2701746"/>
            <a:ext cx="377720" cy="45810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stCxn id="112" idx="7"/>
          </p:cNvCxnSpPr>
          <p:nvPr/>
        </p:nvCxnSpPr>
        <p:spPr>
          <a:xfrm flipV="1">
            <a:off x="7826551" y="3237932"/>
            <a:ext cx="545697" cy="3392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112" idx="5"/>
            <a:endCxn id="130" idx="1"/>
          </p:cNvCxnSpPr>
          <p:nvPr/>
        </p:nvCxnSpPr>
        <p:spPr>
          <a:xfrm>
            <a:off x="7826551" y="3812636"/>
            <a:ext cx="393835" cy="56142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 flipV="1">
            <a:off x="8733584" y="4027840"/>
            <a:ext cx="1386947" cy="4090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130" idx="7"/>
          </p:cNvCxnSpPr>
          <p:nvPr/>
        </p:nvCxnSpPr>
        <p:spPr>
          <a:xfrm flipV="1">
            <a:off x="8630974" y="3407997"/>
            <a:ext cx="1346802" cy="46078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134" idx="7"/>
            <a:endCxn id="136" idx="4"/>
          </p:cNvCxnSpPr>
          <p:nvPr/>
        </p:nvCxnSpPr>
        <p:spPr>
          <a:xfrm flipV="1">
            <a:off x="10616154" y="3278971"/>
            <a:ext cx="775422" cy="52524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120" idx="7"/>
            <a:endCxn id="126" idx="3"/>
          </p:cNvCxnSpPr>
          <p:nvPr/>
        </p:nvCxnSpPr>
        <p:spPr>
          <a:xfrm>
            <a:off x="8846292" y="3078973"/>
            <a:ext cx="473299" cy="11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114" idx="7"/>
          </p:cNvCxnSpPr>
          <p:nvPr/>
        </p:nvCxnSpPr>
        <p:spPr>
          <a:xfrm flipV="1">
            <a:off x="8344467" y="1987771"/>
            <a:ext cx="744841" cy="30282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116" idx="7"/>
            <a:endCxn id="118" idx="3"/>
          </p:cNvCxnSpPr>
          <p:nvPr/>
        </p:nvCxnSpPr>
        <p:spPr>
          <a:xfrm flipV="1">
            <a:off x="9569567" y="1088161"/>
            <a:ext cx="314078" cy="718398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stCxn id="114" idx="5"/>
          </p:cNvCxnSpPr>
          <p:nvPr/>
        </p:nvCxnSpPr>
        <p:spPr>
          <a:xfrm flipV="1">
            <a:off x="8344467" y="2378646"/>
            <a:ext cx="1670299" cy="32310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122" idx="7"/>
            <a:endCxn id="124" idx="3"/>
          </p:cNvCxnSpPr>
          <p:nvPr/>
        </p:nvCxnSpPr>
        <p:spPr>
          <a:xfrm flipV="1">
            <a:off x="10513042" y="1869012"/>
            <a:ext cx="445337" cy="36902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122" idx="5"/>
          </p:cNvCxnSpPr>
          <p:nvPr/>
        </p:nvCxnSpPr>
        <p:spPr>
          <a:xfrm>
            <a:off x="10513042" y="2649190"/>
            <a:ext cx="650631" cy="13026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2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252</Words>
  <Application>Microsoft Office PowerPoint</Application>
  <PresentationFormat>와이드스크린</PresentationFormat>
  <Paragraphs>180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34</cp:revision>
  <dcterms:created xsi:type="dcterms:W3CDTF">2023-10-04T06:12:58Z</dcterms:created>
  <dcterms:modified xsi:type="dcterms:W3CDTF">2023-10-05T08:06:57Z</dcterms:modified>
</cp:coreProperties>
</file>