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52301" y="2360814"/>
            <a:ext cx="10665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1850" y="2680200"/>
            <a:ext cx="980902" cy="257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124</Words>
  <Application>Microsoft Office PowerPoint</Application>
  <PresentationFormat>와이드스크린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20</cp:revision>
  <dcterms:created xsi:type="dcterms:W3CDTF">2023-10-04T06:12:58Z</dcterms:created>
  <dcterms:modified xsi:type="dcterms:W3CDTF">2023-10-05T04:58:48Z</dcterms:modified>
</cp:coreProperties>
</file>