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رحّال | RAHHAL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المنصة الذكية لرصد وتحليل المحتوى المفتوح (OSINT)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خارطة الطريق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دمج مصادر إضافية (GDELT، Dark Web).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تحليل علاقات متقدم باستخدام GPT.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إطلاق نسخة SaaS.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الفريق والدعم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إشراف: رامي كامل | مبتكر المشروع.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تطوير: فرق البيانات والأمن الرقمي.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دعم محتمل: الجهات الحكومية والمؤسسات البحثية.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الختام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رحّال هو أداة سيادية رقمية تعزز أمن الوطن.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ندعوكم لتبني المنصة ومشاركتنا في تطويرها.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لمحة عن المشروع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مشروع رحّال هو منصة متقدمة لرصد وتحليل المحتوى من الشبكات الاجتماعية باستخدام الذكاء الاصطناعي.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يركز على اللغات المحلية والخصوصية القانونية، ويخدم الجهات الأمنية والحكومية.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المشكلة والحاجة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غياب أدوات متكاملة لرصد وتحليل المحتوى العربي.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حاجة الجهات الأمنية لرؤية رقمية لحظية مدعومة بالبيانات.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الحل المقترح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منصة رحّال تجمع وتُحلل البيانات من المنصات المختلفة.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تُصنف المشاعر والمخاطر وتعرض النتائج عبر لوحة تفاعلية.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البنية التقنية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- Vue.js لواجهة المستخدم.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- FastAPI وPython للمعالجة.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- Elasticsearch وKibana للتخزين والعرض.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- Docker للتشغيل المرن.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المنصات المدمجة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• Facebook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• YouTube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• Twitter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• Telegram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• Reddit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• LinkedIn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• TikTok, Snapchat (قيد الدمج)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القدرات التحليلية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تحليل مشاعر نصوص متعددة اللغات.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تصنيف تلقائي للمخاطر.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تنبيهات فورية.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خرائط حرارية وتحليل زمني.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لوحة التحكم والنتائج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واجهة عربية متكاملة.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فلترة حسب المشاعر والموقع والزمن.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تنبيهات ذكية وتصدير تقارير.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الاستخدامات المستهدفة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الجهات الأمنية والشرطية.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مراكز الإعلام والتحقق.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الجهات الحكومية لرصد الرأي العام.</a:t>
            </a:r>
          </a:p>
          <a:p>
            <a:pPr>
              <a:defRPr sz="1800">
                <a:solidFill>
                  <a:srgbClr val="000000"/>
                </a:solidFill>
                <a:latin typeface="Cairo"/>
              </a:defRPr>
            </a:pPr>
            <a:r>
              <a:t>مراكز الأزمات والتحليل الاستراتيجي.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