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RHALX | Investor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Strategic Proposal for Dr. Abdulhadi Aboulmal</a:t>
            </a:r>
          </a:p>
          <a:p>
            <a:r>
              <a:t>CEO, MEA-Comm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RHALX empowers governments to control telecom and IoT integrations via an AI-driven adapter layer that is secure, dynamic, and deployable.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We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- Fragmented vendor ecosystems (Huawei, Nokia, Tuya)</a:t>
            </a:r>
            <a:br/>
            <a:r>
              <a:t>- Long integration timelines</a:t>
            </a:r>
            <a:br/>
            <a:r>
              <a:t>- Rigid and opaque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- ChatGPT-powered Adapter Generator</a:t>
            </a:r>
            <a:br/>
            <a:r>
              <a:t>- Auto-analysis of APIs using NLP and JSON Schema</a:t>
            </a:r>
            <a:br/>
            <a:r>
              <a:t>- Real-time WebSocket engine with FastAPI backend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- High-growth sector: Sovereign Tech &amp; Smart Cities</a:t>
            </a:r>
            <a:br/>
            <a:r>
              <a:t>- Immediate impact in GCC and Egypt</a:t>
            </a:r>
            <a:br/>
            <a:r>
              <a:t>- Expandable to AI-driven compliance &amp; surveillance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- RHALX complements MEA-Comm's roadmap</a:t>
            </a:r>
            <a:br/>
            <a:r>
              <a:t>- Accelerates product-market fit in Smart Infrastructure</a:t>
            </a:r>
            <a:br/>
            <a:r>
              <a:t>- Platform-ready for integration &amp;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  <a:latin typeface="Segoe UI"/>
              </a:defRPr>
            </a:pPr>
            <a:r>
              <a:t>Invitation to MEA-Comm for strategic investment and adoption partnership to expand RHALX regionally as a sovereign-grade AI integration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